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sldIdLst>
    <p:sldId id="256" r:id="rId6"/>
    <p:sldId id="257" r:id="rId7"/>
    <p:sldId id="258" r:id="rId8"/>
    <p:sldId id="259" r:id="rId9"/>
    <p:sldId id="265" r:id="rId10"/>
    <p:sldId id="260" r:id="rId11"/>
    <p:sldId id="261" r:id="rId12"/>
    <p:sldId id="262" r:id="rId13"/>
    <p:sldId id="264" r:id="rId14"/>
  </p:sldIdLst>
  <p:sldSz cx="18288000" cy="10287000"/>
  <p:notesSz cx="6858000" cy="9144000"/>
  <p:embeddedFontLst>
    <p:embeddedFont>
      <p:font typeface="Benedict" charset="0"/>
      <p:regular r:id="rId15"/>
    </p:embeddedFont>
    <p:embeddedFont>
      <p:font typeface="Calibri" panose="020F0502020204030204" pitchFamily="34" charset="0"/>
      <p:regular r:id="rId16"/>
      <p:bold r:id="rId17"/>
      <p:italic r:id="rId18"/>
      <p:boldItalic r:id="rId19"/>
    </p:embeddedFont>
    <p:embeddedFont>
      <p:font typeface="Museo Sans Rounded" panose="020B0604020202020204" charset="0"/>
      <p:regular r:id="rId20"/>
    </p:embeddedFont>
    <p:embeddedFont>
      <p:font typeface="Open Sauce" panose="020B0604020202020204" charset="0"/>
      <p:regular r:id="rId21"/>
    </p:embeddedFont>
    <p:embeddedFont>
      <p:font typeface="Open Sauce Bold" panose="020B0604020202020204" charset="0"/>
      <p:regular r:id="rId22"/>
    </p:embeddedFont>
    <p:embeddedFont>
      <p:font typeface="Open Sauce Semi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D72B6-E590-4CFC-4804-AE587DAFF4E0}" v="104" dt="2023-06-04T07:38:37.099"/>
    <p1510:client id="{F982F1B3-8A46-A6CC-5140-73FE415E5F1E}" v="47" dt="2023-06-03T09:25:45.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microsoft.com/office/2015/10/relationships/revisionInfo" Target="revisionInfo.xml"/><Relationship Id="rId24" Type="http://schemas.openxmlformats.org/officeDocument/2006/relationships/presProps" Target="presProps.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font" Target="fonts/font1.fntdata"/><Relationship Id="rId23" Type="http://schemas.openxmlformats.org/officeDocument/2006/relationships/font" Target="fonts/font9.fntdata"/><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font" Target="fonts/font5.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8.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dette Scott" userId="S::bernadette.scott@vinnies-cg.org.au::59d7f2bb-14b4-401c-ba39-1580fa7f662f" providerId="AD" clId="Web-{7FFD72B6-E590-4CFC-4804-AE587DAFF4E0}"/>
    <pc:docChg chg="modSld">
      <pc:chgData name="Bernadette Scott" userId="S::bernadette.scott@vinnies-cg.org.au::59d7f2bb-14b4-401c-ba39-1580fa7f662f" providerId="AD" clId="Web-{7FFD72B6-E590-4CFC-4804-AE587DAFF4E0}" dt="2023-06-04T07:38:35.271" v="53" actId="20577"/>
      <pc:docMkLst>
        <pc:docMk/>
      </pc:docMkLst>
      <pc:sldChg chg="modSp">
        <pc:chgData name="Bernadette Scott" userId="S::bernadette.scott@vinnies-cg.org.au::59d7f2bb-14b4-401c-ba39-1580fa7f662f" providerId="AD" clId="Web-{7FFD72B6-E590-4CFC-4804-AE587DAFF4E0}" dt="2023-06-04T07:38:35.271" v="53" actId="20577"/>
        <pc:sldMkLst>
          <pc:docMk/>
          <pc:sldMk cId="0" sldId="256"/>
        </pc:sldMkLst>
        <pc:spChg chg="mod">
          <ac:chgData name="Bernadette Scott" userId="S::bernadette.scott@vinnies-cg.org.au::59d7f2bb-14b4-401c-ba39-1580fa7f662f" providerId="AD" clId="Web-{7FFD72B6-E590-4CFC-4804-AE587DAFF4E0}" dt="2023-06-04T07:38:35.271" v="53" actId="20577"/>
          <ac:spMkLst>
            <pc:docMk/>
            <pc:sldMk cId="0" sldId="256"/>
            <ac:spMk id="4" creationId="{00000000-0000-0000-0000-000000000000}"/>
          </ac:spMkLst>
        </pc:spChg>
        <pc:spChg chg="mod">
          <ac:chgData name="Bernadette Scott" userId="S::bernadette.scott@vinnies-cg.org.au::59d7f2bb-14b4-401c-ba39-1580fa7f662f" providerId="AD" clId="Web-{7FFD72B6-E590-4CFC-4804-AE587DAFF4E0}" dt="2023-06-04T07:35:30.423" v="0" actId="1076"/>
          <ac:spMkLst>
            <pc:docMk/>
            <pc:sldMk cId="0" sldId="256"/>
            <ac:spMk id="5" creationId="{00000000-0000-0000-0000-000000000000}"/>
          </ac:spMkLst>
        </pc:spChg>
      </pc:sldChg>
      <pc:sldChg chg="modSp">
        <pc:chgData name="Bernadette Scott" userId="S::bernadette.scott@vinnies-cg.org.au::59d7f2bb-14b4-401c-ba39-1580fa7f662f" providerId="AD" clId="Web-{7FFD72B6-E590-4CFC-4804-AE587DAFF4E0}" dt="2023-06-04T07:37:57.176" v="48" actId="20577"/>
        <pc:sldMkLst>
          <pc:docMk/>
          <pc:sldMk cId="0" sldId="261"/>
        </pc:sldMkLst>
        <pc:spChg chg="mod">
          <ac:chgData name="Bernadette Scott" userId="S::bernadette.scott@vinnies-cg.org.au::59d7f2bb-14b4-401c-ba39-1580fa7f662f" providerId="AD" clId="Web-{7FFD72B6-E590-4CFC-4804-AE587DAFF4E0}" dt="2023-06-04T07:37:39.129" v="41" actId="20577"/>
          <ac:spMkLst>
            <pc:docMk/>
            <pc:sldMk cId="0" sldId="261"/>
            <ac:spMk id="2" creationId="{00000000-0000-0000-0000-000000000000}"/>
          </ac:spMkLst>
        </pc:spChg>
        <pc:spChg chg="mod">
          <ac:chgData name="Bernadette Scott" userId="S::bernadette.scott@vinnies-cg.org.au::59d7f2bb-14b4-401c-ba39-1580fa7f662f" providerId="AD" clId="Web-{7FFD72B6-E590-4CFC-4804-AE587DAFF4E0}" dt="2023-06-04T07:37:42.192" v="43" actId="20577"/>
          <ac:spMkLst>
            <pc:docMk/>
            <pc:sldMk cId="0" sldId="261"/>
            <ac:spMk id="3" creationId="{00000000-0000-0000-0000-000000000000}"/>
          </ac:spMkLst>
        </pc:spChg>
        <pc:spChg chg="mod">
          <ac:chgData name="Bernadette Scott" userId="S::bernadette.scott@vinnies-cg.org.au::59d7f2bb-14b4-401c-ba39-1580fa7f662f" providerId="AD" clId="Web-{7FFD72B6-E590-4CFC-4804-AE587DAFF4E0}" dt="2023-06-04T07:37:57.176" v="48" actId="20577"/>
          <ac:spMkLst>
            <pc:docMk/>
            <pc:sldMk cId="0" sldId="261"/>
            <ac:spMk id="4" creationId="{00000000-0000-0000-0000-000000000000}"/>
          </ac:spMkLst>
        </pc:spChg>
        <pc:spChg chg="mod">
          <ac:chgData name="Bernadette Scott" userId="S::bernadette.scott@vinnies-cg.org.au::59d7f2bb-14b4-401c-ba39-1580fa7f662f" providerId="AD" clId="Web-{7FFD72B6-E590-4CFC-4804-AE587DAFF4E0}" dt="2023-06-04T07:37:51.489" v="47" actId="20577"/>
          <ac:spMkLst>
            <pc:docMk/>
            <pc:sldMk cId="0" sldId="261"/>
            <ac:spMk id="5" creationId="{00000000-0000-0000-0000-000000000000}"/>
          </ac:spMkLst>
        </pc:spChg>
      </pc:sldChg>
      <pc:sldChg chg="modSp">
        <pc:chgData name="Bernadette Scott" userId="S::bernadette.scott@vinnies-cg.org.au::59d7f2bb-14b4-401c-ba39-1580fa7f662f" providerId="AD" clId="Web-{7FFD72B6-E590-4CFC-4804-AE587DAFF4E0}" dt="2023-06-04T07:37:18.801" v="39" actId="20577"/>
        <pc:sldMkLst>
          <pc:docMk/>
          <pc:sldMk cId="0" sldId="262"/>
        </pc:sldMkLst>
        <pc:spChg chg="mod">
          <ac:chgData name="Bernadette Scott" userId="S::bernadette.scott@vinnies-cg.org.au::59d7f2bb-14b4-401c-ba39-1580fa7f662f" providerId="AD" clId="Web-{7FFD72B6-E590-4CFC-4804-AE587DAFF4E0}" dt="2023-06-04T07:37:01.347" v="35" actId="20577"/>
          <ac:spMkLst>
            <pc:docMk/>
            <pc:sldMk cId="0" sldId="262"/>
            <ac:spMk id="2" creationId="{00000000-0000-0000-0000-000000000000}"/>
          </ac:spMkLst>
        </pc:spChg>
        <pc:spChg chg="mod">
          <ac:chgData name="Bernadette Scott" userId="S::bernadette.scott@vinnies-cg.org.au::59d7f2bb-14b4-401c-ba39-1580fa7f662f" providerId="AD" clId="Web-{7FFD72B6-E590-4CFC-4804-AE587DAFF4E0}" dt="2023-06-04T07:37:05.425" v="36" actId="20577"/>
          <ac:spMkLst>
            <pc:docMk/>
            <pc:sldMk cId="0" sldId="262"/>
            <ac:spMk id="3" creationId="{00000000-0000-0000-0000-000000000000}"/>
          </ac:spMkLst>
        </pc:spChg>
        <pc:spChg chg="mod">
          <ac:chgData name="Bernadette Scott" userId="S::bernadette.scott@vinnies-cg.org.au::59d7f2bb-14b4-401c-ba39-1580fa7f662f" providerId="AD" clId="Web-{7FFD72B6-E590-4CFC-4804-AE587DAFF4E0}" dt="2023-06-04T07:37:09.175" v="37" actId="20577"/>
          <ac:spMkLst>
            <pc:docMk/>
            <pc:sldMk cId="0" sldId="262"/>
            <ac:spMk id="4" creationId="{00000000-0000-0000-0000-000000000000}"/>
          </ac:spMkLst>
        </pc:spChg>
        <pc:spChg chg="mod">
          <ac:chgData name="Bernadette Scott" userId="S::bernadette.scott@vinnies-cg.org.au::59d7f2bb-14b4-401c-ba39-1580fa7f662f" providerId="AD" clId="Web-{7FFD72B6-E590-4CFC-4804-AE587DAFF4E0}" dt="2023-06-04T07:37:14.066" v="38" actId="20577"/>
          <ac:spMkLst>
            <pc:docMk/>
            <pc:sldMk cId="0" sldId="262"/>
            <ac:spMk id="5" creationId="{00000000-0000-0000-0000-000000000000}"/>
          </ac:spMkLst>
        </pc:spChg>
        <pc:spChg chg="mod">
          <ac:chgData name="Bernadette Scott" userId="S::bernadette.scott@vinnies-cg.org.au::59d7f2bb-14b4-401c-ba39-1580fa7f662f" providerId="AD" clId="Web-{7FFD72B6-E590-4CFC-4804-AE587DAFF4E0}" dt="2023-06-04T07:37:18.801" v="39" actId="20577"/>
          <ac:spMkLst>
            <pc:docMk/>
            <pc:sldMk cId="0" sldId="262"/>
            <ac:spMk id="6" creationId="{00000000-0000-0000-0000-000000000000}"/>
          </ac:spMkLst>
        </pc:spChg>
      </pc:sldChg>
      <pc:sldChg chg="addSp modSp">
        <pc:chgData name="Bernadette Scott" userId="S::bernadette.scott@vinnies-cg.org.au::59d7f2bb-14b4-401c-ba39-1580fa7f662f" providerId="AD" clId="Web-{7FFD72B6-E590-4CFC-4804-AE587DAFF4E0}" dt="2023-06-04T07:36:46.472" v="31" actId="20577"/>
        <pc:sldMkLst>
          <pc:docMk/>
          <pc:sldMk cId="2486911281" sldId="264"/>
        </pc:sldMkLst>
        <pc:spChg chg="add mod">
          <ac:chgData name="Bernadette Scott" userId="S::bernadette.scott@vinnies-cg.org.au::59d7f2bb-14b4-401c-ba39-1580fa7f662f" providerId="AD" clId="Web-{7FFD72B6-E590-4CFC-4804-AE587DAFF4E0}" dt="2023-06-04T07:36:46.472" v="31" actId="20577"/>
          <ac:spMkLst>
            <pc:docMk/>
            <pc:sldMk cId="2486911281" sldId="264"/>
            <ac:spMk id="2" creationId="{681B6440-CBB0-CDD4-D27D-EF112988DDF5}"/>
          </ac:spMkLst>
        </pc:spChg>
        <pc:picChg chg="mod">
          <ac:chgData name="Bernadette Scott" userId="S::bernadette.scott@vinnies-cg.org.au::59d7f2bb-14b4-401c-ba39-1580fa7f662f" providerId="AD" clId="Web-{7FFD72B6-E590-4CFC-4804-AE587DAFF4E0}" dt="2023-06-04T07:36:08.346" v="12" actId="1076"/>
          <ac:picMkLst>
            <pc:docMk/>
            <pc:sldMk cId="2486911281" sldId="264"/>
            <ac:picMk id="7" creationId="{91004A88-3D05-1987-33A4-FC8622952EF4}"/>
          </ac:picMkLst>
        </pc:picChg>
      </pc:sldChg>
      <pc:sldChg chg="addSp modSp">
        <pc:chgData name="Bernadette Scott" userId="S::bernadette.scott@vinnies-cg.org.au::59d7f2bb-14b4-401c-ba39-1580fa7f662f" providerId="AD" clId="Web-{7FFD72B6-E590-4CFC-4804-AE587DAFF4E0}" dt="2023-06-04T07:35:56.393" v="11" actId="20577"/>
        <pc:sldMkLst>
          <pc:docMk/>
          <pc:sldMk cId="450324722" sldId="265"/>
        </pc:sldMkLst>
        <pc:spChg chg="add mod">
          <ac:chgData name="Bernadette Scott" userId="S::bernadette.scott@vinnies-cg.org.au::59d7f2bb-14b4-401c-ba39-1580fa7f662f" providerId="AD" clId="Web-{7FFD72B6-E590-4CFC-4804-AE587DAFF4E0}" dt="2023-06-04T07:35:56.393" v="11" actId="20577"/>
          <ac:spMkLst>
            <pc:docMk/>
            <pc:sldMk cId="450324722" sldId="265"/>
            <ac:spMk id="3" creationId="{D5661C02-4D4D-8117-37E7-FA7BA9584E34}"/>
          </ac:spMkLst>
        </pc:spChg>
      </pc:sldChg>
    </pc:docChg>
  </pc:docChgLst>
  <pc:docChgLst>
    <pc:chgData name="Bernadette Scott" userId="S::bernadette.scott@vinnies-cg.org.au::59d7f2bb-14b4-401c-ba39-1580fa7f662f" providerId="AD" clId="Web-{F982F1B3-8A46-A6CC-5140-73FE415E5F1E}"/>
    <pc:docChg chg="mod addSld delSld modSld sldOrd">
      <pc:chgData name="Bernadette Scott" userId="S::bernadette.scott@vinnies-cg.org.au::59d7f2bb-14b4-401c-ba39-1580fa7f662f" providerId="AD" clId="Web-{F982F1B3-8A46-A6CC-5140-73FE415E5F1E}" dt="2023-06-03T09:25:45.268" v="41"/>
      <pc:docMkLst>
        <pc:docMk/>
      </pc:docMkLst>
      <pc:sldChg chg="modSp">
        <pc:chgData name="Bernadette Scott" userId="S::bernadette.scott@vinnies-cg.org.au::59d7f2bb-14b4-401c-ba39-1580fa7f662f" providerId="AD" clId="Web-{F982F1B3-8A46-A6CC-5140-73FE415E5F1E}" dt="2023-06-03T09:23:33.915" v="20" actId="14100"/>
        <pc:sldMkLst>
          <pc:docMk/>
          <pc:sldMk cId="0" sldId="262"/>
        </pc:sldMkLst>
        <pc:spChg chg="mod">
          <ac:chgData name="Bernadette Scott" userId="S::bernadette.scott@vinnies-cg.org.au::59d7f2bb-14b4-401c-ba39-1580fa7f662f" providerId="AD" clId="Web-{F982F1B3-8A46-A6CC-5140-73FE415E5F1E}" dt="2023-06-03T09:23:00.992" v="12" actId="14100"/>
          <ac:spMkLst>
            <pc:docMk/>
            <pc:sldMk cId="0" sldId="262"/>
            <ac:spMk id="2" creationId="{00000000-0000-0000-0000-000000000000}"/>
          </ac:spMkLst>
        </pc:spChg>
        <pc:spChg chg="mod">
          <ac:chgData name="Bernadette Scott" userId="S::bernadette.scott@vinnies-cg.org.au::59d7f2bb-14b4-401c-ba39-1580fa7f662f" providerId="AD" clId="Web-{F982F1B3-8A46-A6CC-5140-73FE415E5F1E}" dt="2023-06-03T09:23:07.992" v="14" actId="14100"/>
          <ac:spMkLst>
            <pc:docMk/>
            <pc:sldMk cId="0" sldId="262"/>
            <ac:spMk id="3" creationId="{00000000-0000-0000-0000-000000000000}"/>
          </ac:spMkLst>
        </pc:spChg>
        <pc:spChg chg="mod">
          <ac:chgData name="Bernadette Scott" userId="S::bernadette.scott@vinnies-cg.org.au::59d7f2bb-14b4-401c-ba39-1580fa7f662f" providerId="AD" clId="Web-{F982F1B3-8A46-A6CC-5140-73FE415E5F1E}" dt="2023-06-03T09:23:16.508" v="16" actId="14100"/>
          <ac:spMkLst>
            <pc:docMk/>
            <pc:sldMk cId="0" sldId="262"/>
            <ac:spMk id="4" creationId="{00000000-0000-0000-0000-000000000000}"/>
          </ac:spMkLst>
        </pc:spChg>
        <pc:spChg chg="mod">
          <ac:chgData name="Bernadette Scott" userId="S::bernadette.scott@vinnies-cg.org.au::59d7f2bb-14b4-401c-ba39-1580fa7f662f" providerId="AD" clId="Web-{F982F1B3-8A46-A6CC-5140-73FE415E5F1E}" dt="2023-06-03T09:23:24.993" v="18" actId="14100"/>
          <ac:spMkLst>
            <pc:docMk/>
            <pc:sldMk cId="0" sldId="262"/>
            <ac:spMk id="5" creationId="{00000000-0000-0000-0000-000000000000}"/>
          </ac:spMkLst>
        </pc:spChg>
        <pc:spChg chg="mod">
          <ac:chgData name="Bernadette Scott" userId="S::bernadette.scott@vinnies-cg.org.au::59d7f2bb-14b4-401c-ba39-1580fa7f662f" providerId="AD" clId="Web-{F982F1B3-8A46-A6CC-5140-73FE415E5F1E}" dt="2023-06-03T09:23:33.915" v="20" actId="14100"/>
          <ac:spMkLst>
            <pc:docMk/>
            <pc:sldMk cId="0" sldId="262"/>
            <ac:spMk id="6" creationId="{00000000-0000-0000-0000-000000000000}"/>
          </ac:spMkLst>
        </pc:spChg>
      </pc:sldChg>
      <pc:sldChg chg="addSp modSp new del ord addAnim">
        <pc:chgData name="Bernadette Scott" userId="S::bernadette.scott@vinnies-cg.org.au::59d7f2bb-14b4-401c-ba39-1580fa7f662f" providerId="AD" clId="Web-{F982F1B3-8A46-A6CC-5140-73FE415E5F1E}" dt="2023-06-03T09:24:55.547" v="32"/>
        <pc:sldMkLst>
          <pc:docMk/>
          <pc:sldMk cId="1828738245" sldId="263"/>
        </pc:sldMkLst>
        <pc:picChg chg="add mod">
          <ac:chgData name="Bernadette Scott" userId="S::bernadette.scott@vinnies-cg.org.au::59d7f2bb-14b4-401c-ba39-1580fa7f662f" providerId="AD" clId="Web-{F982F1B3-8A46-A6CC-5140-73FE415E5F1E}" dt="2023-06-03T09:22:37.585" v="8" actId="1076"/>
          <ac:picMkLst>
            <pc:docMk/>
            <pc:sldMk cId="1828738245" sldId="263"/>
            <ac:picMk id="2" creationId="{9D14097E-BEA2-08B3-3A4C-CCF2BA7DFBDE}"/>
          </ac:picMkLst>
        </pc:picChg>
      </pc:sldChg>
      <pc:sldChg chg="addSp delSp modSp add replId addAnim">
        <pc:chgData name="Bernadette Scott" userId="S::bernadette.scott@vinnies-cg.org.au::59d7f2bb-14b4-401c-ba39-1580fa7f662f" providerId="AD" clId="Web-{F982F1B3-8A46-A6CC-5140-73FE415E5F1E}" dt="2023-06-03T09:25:01.173" v="34" actId="14100"/>
        <pc:sldMkLst>
          <pc:docMk/>
          <pc:sldMk cId="2486911281" sldId="264"/>
        </pc:sldMkLst>
        <pc:spChg chg="del">
          <ac:chgData name="Bernadette Scott" userId="S::bernadette.scott@vinnies-cg.org.au::59d7f2bb-14b4-401c-ba39-1580fa7f662f" providerId="AD" clId="Web-{F982F1B3-8A46-A6CC-5140-73FE415E5F1E}" dt="2023-06-03T09:24:30.312" v="30"/>
          <ac:spMkLst>
            <pc:docMk/>
            <pc:sldMk cId="2486911281" sldId="264"/>
            <ac:spMk id="2" creationId="{00000000-0000-0000-0000-000000000000}"/>
          </ac:spMkLst>
        </pc:spChg>
        <pc:spChg chg="del">
          <ac:chgData name="Bernadette Scott" userId="S::bernadette.scott@vinnies-cg.org.au::59d7f2bb-14b4-401c-ba39-1580fa7f662f" providerId="AD" clId="Web-{F982F1B3-8A46-A6CC-5140-73FE415E5F1E}" dt="2023-06-03T09:24:28.109" v="29"/>
          <ac:spMkLst>
            <pc:docMk/>
            <pc:sldMk cId="2486911281" sldId="264"/>
            <ac:spMk id="3" creationId="{00000000-0000-0000-0000-000000000000}"/>
          </ac:spMkLst>
        </pc:spChg>
        <pc:spChg chg="del">
          <ac:chgData name="Bernadette Scott" userId="S::bernadette.scott@vinnies-cg.org.au::59d7f2bb-14b4-401c-ba39-1580fa7f662f" providerId="AD" clId="Web-{F982F1B3-8A46-A6CC-5140-73FE415E5F1E}" dt="2023-06-03T09:24:26.734" v="28"/>
          <ac:spMkLst>
            <pc:docMk/>
            <pc:sldMk cId="2486911281" sldId="264"/>
            <ac:spMk id="4" creationId="{00000000-0000-0000-0000-000000000000}"/>
          </ac:spMkLst>
        </pc:spChg>
        <pc:spChg chg="del mod">
          <ac:chgData name="Bernadette Scott" userId="S::bernadette.scott@vinnies-cg.org.au::59d7f2bb-14b4-401c-ba39-1580fa7f662f" providerId="AD" clId="Web-{F982F1B3-8A46-A6CC-5140-73FE415E5F1E}" dt="2023-06-03T09:24:24.312" v="27"/>
          <ac:spMkLst>
            <pc:docMk/>
            <pc:sldMk cId="2486911281" sldId="264"/>
            <ac:spMk id="5" creationId="{00000000-0000-0000-0000-000000000000}"/>
          </ac:spMkLst>
        </pc:spChg>
        <pc:spChg chg="del mod">
          <ac:chgData name="Bernadette Scott" userId="S::bernadette.scott@vinnies-cg.org.au::59d7f2bb-14b4-401c-ba39-1580fa7f662f" providerId="AD" clId="Web-{F982F1B3-8A46-A6CC-5140-73FE415E5F1E}" dt="2023-06-03T09:24:23.296" v="25"/>
          <ac:spMkLst>
            <pc:docMk/>
            <pc:sldMk cId="2486911281" sldId="264"/>
            <ac:spMk id="6" creationId="{00000000-0000-0000-0000-000000000000}"/>
          </ac:spMkLst>
        </pc:spChg>
        <pc:picChg chg="add mod">
          <ac:chgData name="Bernadette Scott" userId="S::bernadette.scott@vinnies-cg.org.au::59d7f2bb-14b4-401c-ba39-1580fa7f662f" providerId="AD" clId="Web-{F982F1B3-8A46-A6CC-5140-73FE415E5F1E}" dt="2023-06-03T09:25:01.173" v="34" actId="14100"/>
          <ac:picMkLst>
            <pc:docMk/>
            <pc:sldMk cId="2486911281" sldId="264"/>
            <ac:picMk id="7" creationId="{91004A88-3D05-1987-33A4-FC8622952EF4}"/>
          </ac:picMkLst>
        </pc:picChg>
      </pc:sldChg>
      <pc:sldChg chg="addSp delSp modSp add ord replId addAnim delAnim">
        <pc:chgData name="Bernadette Scott" userId="S::bernadette.scott@vinnies-cg.org.au::59d7f2bb-14b4-401c-ba39-1580fa7f662f" providerId="AD" clId="Web-{F982F1B3-8A46-A6CC-5140-73FE415E5F1E}" dt="2023-06-03T09:25:45.268" v="41"/>
        <pc:sldMkLst>
          <pc:docMk/>
          <pc:sldMk cId="450324722" sldId="265"/>
        </pc:sldMkLst>
        <pc:picChg chg="add mod">
          <ac:chgData name="Bernadette Scott" userId="S::bernadette.scott@vinnies-cg.org.au::59d7f2bb-14b4-401c-ba39-1580fa7f662f" providerId="AD" clId="Web-{F982F1B3-8A46-A6CC-5140-73FE415E5F1E}" dt="2023-06-03T09:25:32.596" v="40" actId="1076"/>
          <ac:picMkLst>
            <pc:docMk/>
            <pc:sldMk cId="450324722" sldId="265"/>
            <ac:picMk id="2" creationId="{127FEE66-9E87-68D3-E327-AC2A48A3F78D}"/>
          </ac:picMkLst>
        </pc:picChg>
        <pc:picChg chg="del">
          <ac:chgData name="Bernadette Scott" userId="S::bernadette.scott@vinnies-cg.org.au::59d7f2bb-14b4-401c-ba39-1580fa7f662f" providerId="AD" clId="Web-{F982F1B3-8A46-A6CC-5140-73FE415E5F1E}" dt="2023-06-03T09:25:08.813" v="36"/>
          <ac:picMkLst>
            <pc:docMk/>
            <pc:sldMk cId="450324722" sldId="265"/>
            <ac:picMk id="7" creationId="{91004A88-3D05-1987-33A4-FC8622952EF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B939F"/>
        </a:solidFill>
        <a:effectLst/>
      </p:bgPr>
    </p:bg>
    <p:spTree>
      <p:nvGrpSpPr>
        <p:cNvPr id="1" name=""/>
        <p:cNvGrpSpPr/>
        <p:nvPr/>
      </p:nvGrpSpPr>
      <p:grpSpPr>
        <a:xfrm>
          <a:off x="0" y="0"/>
          <a:ext cx="0" cy="0"/>
          <a:chOff x="0" y="0"/>
          <a:chExt cx="0" cy="0"/>
        </a:xfrm>
      </p:grpSpPr>
      <p:sp>
        <p:nvSpPr>
          <p:cNvPr id="2" name="Freeform 2"/>
          <p:cNvSpPr/>
          <p:nvPr/>
        </p:nvSpPr>
        <p:spPr>
          <a:xfrm>
            <a:off x="671050" y="5783000"/>
            <a:ext cx="1529596" cy="1529596"/>
          </a:xfrm>
          <a:custGeom>
            <a:avLst/>
            <a:gdLst/>
            <a:ahLst/>
            <a:cxnLst/>
            <a:rect l="l" t="t" r="r" b="b"/>
            <a:pathLst>
              <a:path w="1529596" h="1529596">
                <a:moveTo>
                  <a:pt x="0" y="0"/>
                </a:moveTo>
                <a:lnTo>
                  <a:pt x="1529596" y="0"/>
                </a:lnTo>
                <a:lnTo>
                  <a:pt x="1529596" y="1529596"/>
                </a:lnTo>
                <a:lnTo>
                  <a:pt x="0" y="1529596"/>
                </a:lnTo>
                <a:lnTo>
                  <a:pt x="0" y="0"/>
                </a:lnTo>
                <a:close/>
              </a:path>
            </a:pathLst>
          </a:custGeom>
          <a:blipFill>
            <a:blip r:embed="rId2"/>
            <a:stretch>
              <a:fillRect/>
            </a:stretch>
          </a:blipFill>
        </p:spPr>
      </p:sp>
      <p:sp>
        <p:nvSpPr>
          <p:cNvPr id="3" name="TextBox 3"/>
          <p:cNvSpPr txBox="1"/>
          <p:nvPr/>
        </p:nvSpPr>
        <p:spPr>
          <a:xfrm>
            <a:off x="2537617" y="5623873"/>
            <a:ext cx="15449220" cy="1838325"/>
          </a:xfrm>
          <a:prstGeom prst="rect">
            <a:avLst/>
          </a:prstGeom>
        </p:spPr>
        <p:txBody>
          <a:bodyPr lIns="0" tIns="0" rIns="0" bIns="0" rtlCol="0" anchor="t">
            <a:spAutoFit/>
          </a:bodyPr>
          <a:lstStyle/>
          <a:p>
            <a:pPr algn="ctr">
              <a:lnSpc>
                <a:spcPts val="14400"/>
              </a:lnSpc>
            </a:pPr>
            <a:r>
              <a:rPr lang="en-US" sz="12000">
                <a:solidFill>
                  <a:srgbClr val="FFFFFF"/>
                </a:solidFill>
                <a:latin typeface="Open Sauce SemiBold"/>
              </a:rPr>
              <a:t>Christian Meditation </a:t>
            </a:r>
          </a:p>
        </p:txBody>
      </p:sp>
      <p:sp>
        <p:nvSpPr>
          <p:cNvPr id="4" name="TextBox 4"/>
          <p:cNvSpPr txBox="1"/>
          <p:nvPr/>
        </p:nvSpPr>
        <p:spPr>
          <a:xfrm>
            <a:off x="3830004" y="7694484"/>
            <a:ext cx="10380678" cy="537845"/>
          </a:xfrm>
          <a:prstGeom prst="rect">
            <a:avLst/>
          </a:prstGeom>
        </p:spPr>
        <p:txBody>
          <a:bodyPr lIns="0" tIns="0" rIns="0" bIns="0" rtlCol="0" anchor="t">
            <a:spAutoFit/>
          </a:bodyPr>
          <a:lstStyle/>
          <a:p>
            <a:pPr algn="ctr">
              <a:lnSpc>
                <a:spcPts val="4480"/>
              </a:lnSpc>
              <a:spcBef>
                <a:spcPct val="0"/>
              </a:spcBef>
            </a:pPr>
            <a:r>
              <a:rPr lang="en-US" sz="3200" dirty="0">
                <a:solidFill>
                  <a:srgbClr val="FFFFFF"/>
                </a:solidFill>
                <a:latin typeface="Open Sauce"/>
              </a:rPr>
              <a:t>Stillness, Silence and Simplicity</a:t>
            </a:r>
          </a:p>
        </p:txBody>
      </p:sp>
      <p:sp>
        <p:nvSpPr>
          <p:cNvPr id="5" name="TextBox 5"/>
          <p:cNvSpPr txBox="1"/>
          <p:nvPr/>
        </p:nvSpPr>
        <p:spPr>
          <a:xfrm>
            <a:off x="1190307" y="1446777"/>
            <a:ext cx="15660072" cy="3133090"/>
          </a:xfrm>
          <a:prstGeom prst="rect">
            <a:avLst/>
          </a:prstGeom>
        </p:spPr>
        <p:txBody>
          <a:bodyPr lIns="0" tIns="0" rIns="0" bIns="0" rtlCol="0" anchor="t">
            <a:spAutoFit/>
          </a:bodyPr>
          <a:lstStyle/>
          <a:p>
            <a:pPr algn="ctr">
              <a:lnSpc>
                <a:spcPts val="9099"/>
              </a:lnSpc>
              <a:spcBef>
                <a:spcPct val="0"/>
              </a:spcBef>
            </a:pPr>
            <a:r>
              <a:rPr lang="en-US" sz="6999">
                <a:solidFill>
                  <a:srgbClr val="FFFFFF"/>
                </a:solidFill>
                <a:latin typeface="Benedict"/>
              </a:rPr>
              <a:t>But his delight is in the law of the Lord,</a:t>
            </a:r>
          </a:p>
          <a:p>
            <a:pPr algn="ctr">
              <a:lnSpc>
                <a:spcPts val="9099"/>
              </a:lnSpc>
              <a:spcBef>
                <a:spcPct val="0"/>
              </a:spcBef>
            </a:pPr>
            <a:r>
              <a:rPr lang="en-US" sz="6999">
                <a:solidFill>
                  <a:srgbClr val="FFFFFF"/>
                </a:solidFill>
                <a:latin typeface="Benedict"/>
              </a:rPr>
              <a:t>and on his law he meditates day and night.</a:t>
            </a:r>
          </a:p>
          <a:p>
            <a:pPr algn="ctr">
              <a:lnSpc>
                <a:spcPts val="6630"/>
              </a:lnSpc>
              <a:spcBef>
                <a:spcPct val="0"/>
              </a:spcBef>
            </a:pPr>
            <a:r>
              <a:rPr lang="en-US" sz="5100">
                <a:solidFill>
                  <a:srgbClr val="FFFFFF"/>
                </a:solidFill>
                <a:latin typeface="Benedict"/>
              </a:rPr>
              <a:t>Psalm 1:2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61557" y="1910321"/>
            <a:ext cx="11234022" cy="8128635"/>
          </a:xfrm>
          <a:prstGeom prst="rect">
            <a:avLst/>
          </a:prstGeom>
        </p:spPr>
        <p:txBody>
          <a:bodyPr lIns="0" tIns="0" rIns="0" bIns="0" rtlCol="0" anchor="t">
            <a:spAutoFit/>
          </a:bodyPr>
          <a:lstStyle/>
          <a:p>
            <a:pPr algn="just">
              <a:lnSpc>
                <a:spcPts val="3780"/>
              </a:lnSpc>
            </a:pPr>
            <a:r>
              <a:rPr lang="en-US" sz="2700" spc="54">
                <a:solidFill>
                  <a:srgbClr val="202020"/>
                </a:solidFill>
                <a:latin typeface="Open Sauce"/>
              </a:rPr>
              <a:t>Christian Meditation is a way of becoming present to God and entering into a prayer of the heart. Christian meditation helps us enter into the actual experience of praying and enables us to fully attend to God while we pray. Christian Meditation is about being, rather than doing. When we pray through meditation, we move from mental prayer (prayer of the mind) to a deeper level, the heart (the prayer of the heart). It is an acknowledgement that the Spirit dwells within us and that we need to be quiet and still to listen to the Spirit. Christian Meditation requires Stillness, Silence and Simplicity (the 3 S’s) and invites the use and repetition of a prayer word or mantra. The word recommended to use is: ma-ra-na-tha, which means “Come Lord” or “Come Lord Jesus”. Repetition of the sacred word allows us to quiet our minds to make our hearts available to God. Above all, one can be assured that Christian Meditation is a meaningful and authentic way to pray.</a:t>
            </a:r>
          </a:p>
          <a:p>
            <a:pPr marL="0" lvl="0" indent="0" algn="just">
              <a:lnSpc>
                <a:spcPts val="4200"/>
              </a:lnSpc>
            </a:pPr>
            <a:endParaRPr lang="en-US" sz="2700" spc="54">
              <a:solidFill>
                <a:srgbClr val="202020"/>
              </a:solidFill>
              <a:latin typeface="Open Sauce"/>
            </a:endParaRPr>
          </a:p>
        </p:txBody>
      </p:sp>
      <p:sp>
        <p:nvSpPr>
          <p:cNvPr id="3" name="Freeform 3"/>
          <p:cNvSpPr/>
          <p:nvPr/>
        </p:nvSpPr>
        <p:spPr>
          <a:xfrm>
            <a:off x="12283225" y="2489030"/>
            <a:ext cx="5308940" cy="5308940"/>
          </a:xfrm>
          <a:custGeom>
            <a:avLst/>
            <a:gdLst/>
            <a:ahLst/>
            <a:cxnLst/>
            <a:rect l="l" t="t" r="r" b="b"/>
            <a:pathLst>
              <a:path w="5308940" h="5308940">
                <a:moveTo>
                  <a:pt x="0" y="0"/>
                </a:moveTo>
                <a:lnTo>
                  <a:pt x="5308940" y="0"/>
                </a:lnTo>
                <a:lnTo>
                  <a:pt x="5308940" y="5308940"/>
                </a:lnTo>
                <a:lnTo>
                  <a:pt x="0" y="5308940"/>
                </a:lnTo>
                <a:lnTo>
                  <a:pt x="0" y="0"/>
                </a:lnTo>
                <a:close/>
              </a:path>
            </a:pathLst>
          </a:custGeom>
          <a:blipFill>
            <a:blip r:embed="rId2"/>
            <a:stretch>
              <a:fillRect/>
            </a:stretch>
          </a:blipFill>
        </p:spPr>
      </p:sp>
      <p:sp>
        <p:nvSpPr>
          <p:cNvPr id="4" name="TextBox 4"/>
          <p:cNvSpPr txBox="1"/>
          <p:nvPr/>
        </p:nvSpPr>
        <p:spPr>
          <a:xfrm>
            <a:off x="461557" y="420688"/>
            <a:ext cx="17320664" cy="1139825"/>
          </a:xfrm>
          <a:prstGeom prst="rect">
            <a:avLst/>
          </a:prstGeom>
        </p:spPr>
        <p:txBody>
          <a:bodyPr lIns="0" tIns="0" rIns="0" bIns="0" rtlCol="0" anchor="t">
            <a:spAutoFit/>
          </a:bodyPr>
          <a:lstStyle/>
          <a:p>
            <a:pPr marL="0" lvl="0" indent="0" algn="ctr">
              <a:lnSpc>
                <a:spcPts val="9100"/>
              </a:lnSpc>
            </a:pPr>
            <a:r>
              <a:rPr lang="en-US" sz="7000">
                <a:solidFill>
                  <a:srgbClr val="202020"/>
                </a:solidFill>
                <a:latin typeface="Open Sauce Bold"/>
              </a:rPr>
              <a:t>Meaning of Christian Meditation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B939F"/>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FFFFFF"/>
          </a:solidFill>
        </p:spPr>
      </p:sp>
      <p:sp>
        <p:nvSpPr>
          <p:cNvPr id="3" name="Freeform 3"/>
          <p:cNvSpPr/>
          <p:nvPr/>
        </p:nvSpPr>
        <p:spPr>
          <a:xfrm>
            <a:off x="1028700" y="1451366"/>
            <a:ext cx="7100822" cy="7384268"/>
          </a:xfrm>
          <a:custGeom>
            <a:avLst/>
            <a:gdLst/>
            <a:ahLst/>
            <a:cxnLst/>
            <a:rect l="l" t="t" r="r" b="b"/>
            <a:pathLst>
              <a:path w="7100822" h="7384268">
                <a:moveTo>
                  <a:pt x="0" y="0"/>
                </a:moveTo>
                <a:lnTo>
                  <a:pt x="7100822" y="0"/>
                </a:lnTo>
                <a:lnTo>
                  <a:pt x="7100822" y="7384268"/>
                </a:lnTo>
                <a:lnTo>
                  <a:pt x="0" y="7384268"/>
                </a:lnTo>
                <a:lnTo>
                  <a:pt x="0" y="0"/>
                </a:lnTo>
                <a:close/>
              </a:path>
            </a:pathLst>
          </a:custGeom>
          <a:blipFill>
            <a:blip r:embed="rId2"/>
            <a:stretch>
              <a:fillRect l="-12526" r="-86500"/>
            </a:stretch>
          </a:blipFill>
        </p:spPr>
      </p:sp>
      <p:sp>
        <p:nvSpPr>
          <p:cNvPr id="4" name="TextBox 4"/>
          <p:cNvSpPr txBox="1"/>
          <p:nvPr/>
        </p:nvSpPr>
        <p:spPr>
          <a:xfrm>
            <a:off x="9605051" y="374260"/>
            <a:ext cx="8221898" cy="2116112"/>
          </a:xfrm>
          <a:prstGeom prst="rect">
            <a:avLst/>
          </a:prstGeom>
        </p:spPr>
        <p:txBody>
          <a:bodyPr lIns="0" tIns="0" rIns="0" bIns="0" rtlCol="0" anchor="t">
            <a:spAutoFit/>
          </a:bodyPr>
          <a:lstStyle/>
          <a:p>
            <a:pPr algn="ctr">
              <a:lnSpc>
                <a:spcPts val="5613"/>
              </a:lnSpc>
            </a:pPr>
            <a:r>
              <a:rPr lang="en-US" sz="4318">
                <a:solidFill>
                  <a:srgbClr val="202020"/>
                </a:solidFill>
                <a:latin typeface="Open Sauce Bold"/>
              </a:rPr>
              <a:t>The origins of </a:t>
            </a:r>
          </a:p>
          <a:p>
            <a:pPr algn="ctr">
              <a:lnSpc>
                <a:spcPts val="5613"/>
              </a:lnSpc>
            </a:pPr>
            <a:r>
              <a:rPr lang="en-US" sz="4318">
                <a:solidFill>
                  <a:srgbClr val="202020"/>
                </a:solidFill>
                <a:latin typeface="Open Sauce Bold"/>
              </a:rPr>
              <a:t>Christian Meditation</a:t>
            </a:r>
          </a:p>
          <a:p>
            <a:pPr marL="0" lvl="0" indent="0">
              <a:lnSpc>
                <a:spcPts val="5613"/>
              </a:lnSpc>
            </a:pPr>
            <a:endParaRPr lang="en-US" sz="4318">
              <a:solidFill>
                <a:srgbClr val="202020"/>
              </a:solidFill>
              <a:latin typeface="Open Sauce Bold"/>
            </a:endParaRPr>
          </a:p>
        </p:txBody>
      </p:sp>
      <p:sp>
        <p:nvSpPr>
          <p:cNvPr id="5" name="TextBox 5"/>
          <p:cNvSpPr txBox="1"/>
          <p:nvPr/>
        </p:nvSpPr>
        <p:spPr>
          <a:xfrm>
            <a:off x="9586130" y="2239105"/>
            <a:ext cx="8240818" cy="8970645"/>
          </a:xfrm>
          <a:prstGeom prst="rect">
            <a:avLst/>
          </a:prstGeom>
        </p:spPr>
        <p:txBody>
          <a:bodyPr lIns="0" tIns="0" rIns="0" bIns="0" rtlCol="0" anchor="t">
            <a:spAutoFit/>
          </a:bodyPr>
          <a:lstStyle/>
          <a:p>
            <a:pPr algn="just">
              <a:lnSpc>
                <a:spcPts val="3359"/>
              </a:lnSpc>
            </a:pPr>
            <a:r>
              <a:rPr lang="en-US" sz="2399" spc="47">
                <a:solidFill>
                  <a:srgbClr val="202020"/>
                </a:solidFill>
                <a:latin typeface="Open Sauce"/>
              </a:rPr>
              <a:t>Christian Meditation is an ancient form of prayer that we are rediscovering in the western world. It dates back to the 3 rd and 4th centuries. At this time there were groups of Christian men and women who fled what they deemed an increasingly more distracting life and settled in the desert. They desired to live lives fully dedicated to God in prayer through solitude, simplicity and community. In the 4th century, St. John Cassian went into the desert of Egypt to sit at the feet of the Christian Hermits to learn about prayer and living an authentic Christian life. Eventually, he became a Desert Father and wrote instructions to his followers to repeat a mantra during prayer and throughout the day so that “one’s whole life becomes prayer”. Cassian stressed that this practice led to the silence of “pure” prayer, contemplative prayer where words and images are not used.</a:t>
            </a:r>
          </a:p>
          <a:p>
            <a:pPr algn="just">
              <a:lnSpc>
                <a:spcPts val="3640"/>
              </a:lnSpc>
            </a:pPr>
            <a:endParaRPr lang="en-US" sz="2399" spc="47">
              <a:solidFill>
                <a:srgbClr val="202020"/>
              </a:solidFill>
              <a:latin typeface="Open Sauce"/>
            </a:endParaRPr>
          </a:p>
          <a:p>
            <a:pPr algn="just">
              <a:lnSpc>
                <a:spcPts val="3640"/>
              </a:lnSpc>
            </a:pPr>
            <a:endParaRPr lang="en-US" sz="2399" spc="47">
              <a:solidFill>
                <a:srgbClr val="202020"/>
              </a:solidFill>
              <a:latin typeface="Open Sauce"/>
            </a:endParaRPr>
          </a:p>
          <a:p>
            <a:pPr marL="0" lvl="0" indent="0">
              <a:lnSpc>
                <a:spcPts val="4200"/>
              </a:lnSpc>
            </a:pPr>
            <a:endParaRPr lang="en-US" sz="2399" spc="47">
              <a:solidFill>
                <a:srgbClr val="202020"/>
              </a:solidFill>
              <a:latin typeface="Open Sauc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B939F"/>
        </a:solidFill>
        <a:effectLst/>
      </p:bgPr>
    </p:bg>
    <p:spTree>
      <p:nvGrpSpPr>
        <p:cNvPr id="1" name=""/>
        <p:cNvGrpSpPr/>
        <p:nvPr/>
      </p:nvGrpSpPr>
      <p:grpSpPr>
        <a:xfrm>
          <a:off x="0" y="0"/>
          <a:ext cx="0" cy="0"/>
          <a:chOff x="0" y="0"/>
          <a:chExt cx="0" cy="0"/>
        </a:xfrm>
      </p:grpSpPr>
      <p:sp>
        <p:nvSpPr>
          <p:cNvPr id="2" name="AutoShape 2"/>
          <p:cNvSpPr/>
          <p:nvPr/>
        </p:nvSpPr>
        <p:spPr>
          <a:xfrm>
            <a:off x="6642342" y="0"/>
            <a:ext cx="11645658" cy="10287000"/>
          </a:xfrm>
          <a:prstGeom prst="rect">
            <a:avLst/>
          </a:prstGeom>
          <a:solidFill>
            <a:srgbClr val="FFFFFF"/>
          </a:solidFill>
        </p:spPr>
      </p:sp>
      <p:sp>
        <p:nvSpPr>
          <p:cNvPr id="3" name="TextBox 3"/>
          <p:cNvSpPr txBox="1"/>
          <p:nvPr/>
        </p:nvSpPr>
        <p:spPr>
          <a:xfrm>
            <a:off x="1028700" y="2239962"/>
            <a:ext cx="4787004" cy="5740400"/>
          </a:xfrm>
          <a:prstGeom prst="rect">
            <a:avLst/>
          </a:prstGeom>
        </p:spPr>
        <p:txBody>
          <a:bodyPr lIns="0" tIns="0" rIns="0" bIns="0" rtlCol="0" anchor="t">
            <a:spAutoFit/>
          </a:bodyPr>
          <a:lstStyle/>
          <a:p>
            <a:pPr>
              <a:lnSpc>
                <a:spcPts val="9099"/>
              </a:lnSpc>
            </a:pPr>
            <a:r>
              <a:rPr lang="en-US" sz="6999">
                <a:solidFill>
                  <a:srgbClr val="FFFFFF"/>
                </a:solidFill>
                <a:latin typeface="Open Sauce Bold"/>
              </a:rPr>
              <a:t>Why you might pray Christian Meditation</a:t>
            </a:r>
          </a:p>
          <a:p>
            <a:pPr marL="0" lvl="0" indent="0">
              <a:lnSpc>
                <a:spcPts val="9100"/>
              </a:lnSpc>
            </a:pPr>
            <a:endParaRPr lang="en-US" sz="6999">
              <a:solidFill>
                <a:srgbClr val="FFFFFF"/>
              </a:solidFill>
              <a:latin typeface="Open Sauce Bold"/>
            </a:endParaRPr>
          </a:p>
        </p:txBody>
      </p:sp>
      <p:sp>
        <p:nvSpPr>
          <p:cNvPr id="4" name="TextBox 4"/>
          <p:cNvSpPr txBox="1"/>
          <p:nvPr/>
        </p:nvSpPr>
        <p:spPr>
          <a:xfrm>
            <a:off x="7010277" y="720579"/>
            <a:ext cx="10976560" cy="8597900"/>
          </a:xfrm>
          <a:prstGeom prst="rect">
            <a:avLst/>
          </a:prstGeom>
        </p:spPr>
        <p:txBody>
          <a:bodyPr lIns="0" tIns="0" rIns="0" bIns="0" rtlCol="0" anchor="t">
            <a:spAutoFit/>
          </a:bodyPr>
          <a:lstStyle/>
          <a:p>
            <a:pPr>
              <a:lnSpc>
                <a:spcPts val="3249"/>
              </a:lnSpc>
              <a:spcBef>
                <a:spcPct val="0"/>
              </a:spcBef>
            </a:pPr>
            <a:r>
              <a:rPr lang="en-US" sz="2499">
                <a:solidFill>
                  <a:srgbClr val="000000"/>
                </a:solidFill>
                <a:latin typeface="Open Sauce"/>
              </a:rPr>
              <a:t>All people can meditate. Meditation deepens our personal relationship with God. It can initiate deep faith conversations that bring people closer to God.</a:t>
            </a:r>
          </a:p>
          <a:p>
            <a:pPr>
              <a:lnSpc>
                <a:spcPts val="3249"/>
              </a:lnSpc>
              <a:spcBef>
                <a:spcPct val="0"/>
              </a:spcBef>
            </a:pPr>
            <a:endParaRPr lang="en-US" sz="2499">
              <a:solidFill>
                <a:srgbClr val="000000"/>
              </a:solidFill>
              <a:latin typeface="Open Sauce"/>
            </a:endParaRPr>
          </a:p>
          <a:p>
            <a:pPr>
              <a:lnSpc>
                <a:spcPts val="3249"/>
              </a:lnSpc>
              <a:spcBef>
                <a:spcPct val="0"/>
              </a:spcBef>
            </a:pPr>
            <a:r>
              <a:rPr lang="en-US" sz="2499">
                <a:solidFill>
                  <a:srgbClr val="000000"/>
                </a:solidFill>
                <a:latin typeface="Open Sauce"/>
              </a:rPr>
              <a:t>• People have a natural capacity for contemplation and they are capable of experiencing the presence of God through prayer. </a:t>
            </a:r>
          </a:p>
          <a:p>
            <a:pPr>
              <a:lnSpc>
                <a:spcPts val="3249"/>
              </a:lnSpc>
              <a:spcBef>
                <a:spcPct val="0"/>
              </a:spcBef>
            </a:pPr>
            <a:endParaRPr lang="en-US" sz="2499">
              <a:solidFill>
                <a:srgbClr val="000000"/>
              </a:solidFill>
              <a:latin typeface="Open Sauce"/>
            </a:endParaRPr>
          </a:p>
          <a:p>
            <a:pPr>
              <a:lnSpc>
                <a:spcPts val="3249"/>
              </a:lnSpc>
              <a:spcBef>
                <a:spcPct val="0"/>
              </a:spcBef>
            </a:pPr>
            <a:r>
              <a:rPr lang="en-US" sz="2499">
                <a:solidFill>
                  <a:srgbClr val="000000"/>
                </a:solidFill>
                <a:latin typeface="Open Sauce"/>
              </a:rPr>
              <a:t>• Meditation leads to increased self-knowledge and self-acceptance. </a:t>
            </a:r>
          </a:p>
          <a:p>
            <a:pPr>
              <a:lnSpc>
                <a:spcPts val="3249"/>
              </a:lnSpc>
              <a:spcBef>
                <a:spcPct val="0"/>
              </a:spcBef>
            </a:pPr>
            <a:endParaRPr lang="en-US" sz="2499">
              <a:solidFill>
                <a:srgbClr val="000000"/>
              </a:solidFill>
              <a:latin typeface="Open Sauce"/>
            </a:endParaRPr>
          </a:p>
          <a:p>
            <a:pPr>
              <a:lnSpc>
                <a:spcPts val="3249"/>
              </a:lnSpc>
              <a:spcBef>
                <a:spcPct val="0"/>
              </a:spcBef>
            </a:pPr>
            <a:r>
              <a:rPr lang="en-US" sz="2499">
                <a:solidFill>
                  <a:srgbClr val="000000"/>
                </a:solidFill>
                <a:latin typeface="Open Sauce"/>
              </a:rPr>
              <a:t>• Meditation increases the desire to build community with others. </a:t>
            </a:r>
          </a:p>
          <a:p>
            <a:pPr>
              <a:lnSpc>
                <a:spcPts val="3249"/>
              </a:lnSpc>
              <a:spcBef>
                <a:spcPct val="0"/>
              </a:spcBef>
            </a:pPr>
            <a:endParaRPr lang="en-US" sz="2499">
              <a:solidFill>
                <a:srgbClr val="000000"/>
              </a:solidFill>
              <a:latin typeface="Open Sauce"/>
            </a:endParaRPr>
          </a:p>
          <a:p>
            <a:pPr>
              <a:lnSpc>
                <a:spcPts val="3249"/>
              </a:lnSpc>
              <a:spcBef>
                <a:spcPct val="0"/>
              </a:spcBef>
            </a:pPr>
            <a:r>
              <a:rPr lang="en-US" sz="2499">
                <a:solidFill>
                  <a:srgbClr val="000000"/>
                </a:solidFill>
                <a:latin typeface="Open Sauce"/>
              </a:rPr>
              <a:t>• People who engage in Christian Meditation often share it with others. For adults, this may mean sharing the practice with family, colleagues/classrooms and friends. Children who engage in </a:t>
            </a:r>
          </a:p>
          <a:p>
            <a:pPr>
              <a:lnSpc>
                <a:spcPts val="3249"/>
              </a:lnSpc>
              <a:spcBef>
                <a:spcPct val="0"/>
              </a:spcBef>
            </a:pPr>
            <a:r>
              <a:rPr lang="en-US" sz="2499">
                <a:solidFill>
                  <a:srgbClr val="000000"/>
                </a:solidFill>
                <a:latin typeface="Open Sauce"/>
              </a:rPr>
              <a:t>Christian Meditation at school often share their faith with their parents. They bring home their meditative practice and teach it to their parents and siblings. Thus, Christian Meditation can help bridge faith between home and school in a simple and experiential way.</a:t>
            </a:r>
          </a:p>
          <a:p>
            <a:pPr>
              <a:lnSpc>
                <a:spcPts val="3249"/>
              </a:lnSpc>
              <a:spcBef>
                <a:spcPct val="0"/>
              </a:spcBef>
            </a:pPr>
            <a:endParaRPr lang="en-US" sz="2499">
              <a:solidFill>
                <a:srgbClr val="000000"/>
              </a:solidFill>
              <a:latin typeface="Open Sauce"/>
            </a:endParaRPr>
          </a:p>
          <a:p>
            <a:pPr>
              <a:lnSpc>
                <a:spcPts val="3249"/>
              </a:lnSpc>
              <a:spcBef>
                <a:spcPct val="0"/>
              </a:spcBef>
            </a:pPr>
            <a:r>
              <a:rPr lang="en-US" sz="2499">
                <a:solidFill>
                  <a:srgbClr val="000000"/>
                </a:solidFill>
                <a:latin typeface="Open Sauce"/>
              </a:rPr>
              <a:t>• Christian Meditation offers an antidote to help balance the fast-paced digital world that we live 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B939F"/>
        </a:solidFill>
        <a:effectLst/>
      </p:bgPr>
    </p:bg>
    <p:spTree>
      <p:nvGrpSpPr>
        <p:cNvPr id="1" name=""/>
        <p:cNvGrpSpPr/>
        <p:nvPr/>
      </p:nvGrpSpPr>
      <p:grpSpPr>
        <a:xfrm>
          <a:off x="0" y="0"/>
          <a:ext cx="0" cy="0"/>
          <a:chOff x="0" y="0"/>
          <a:chExt cx="0" cy="0"/>
        </a:xfrm>
      </p:grpSpPr>
      <p:pic>
        <p:nvPicPr>
          <p:cNvPr id="2" name="videoplayback (1)">
            <a:hlinkClick r:id="" action="ppaction://media"/>
            <a:extLst>
              <a:ext uri="{FF2B5EF4-FFF2-40B4-BE49-F238E27FC236}">
                <a16:creationId xmlns:a16="http://schemas.microsoft.com/office/drawing/2014/main" id="{127FEE66-9E87-68D3-E327-AC2A48A3F7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0506" y="1024218"/>
            <a:ext cx="14038729" cy="8413376"/>
          </a:xfrm>
          <a:prstGeom prst="rect">
            <a:avLst/>
          </a:prstGeom>
        </p:spPr>
      </p:pic>
      <p:sp>
        <p:nvSpPr>
          <p:cNvPr id="3" name="TextBox 2">
            <a:extLst>
              <a:ext uri="{FF2B5EF4-FFF2-40B4-BE49-F238E27FC236}">
                <a16:creationId xmlns:a16="http://schemas.microsoft.com/office/drawing/2014/main" id="{D5661C02-4D4D-8117-37E7-FA7BA9584E34}"/>
              </a:ext>
            </a:extLst>
          </p:cNvPr>
          <p:cNvSpPr txBox="1"/>
          <p:nvPr/>
        </p:nvSpPr>
        <p:spPr>
          <a:xfrm>
            <a:off x="2026508" y="296562"/>
            <a:ext cx="14034186"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150" b="1" dirty="0">
                <a:solidFill>
                  <a:srgbClr val="FFFFFF"/>
                </a:solidFill>
                <a:latin typeface="Open Sauce Bold"/>
              </a:rPr>
              <a:t>Explaining Christian Meditation</a:t>
            </a:r>
            <a:endParaRPr lang="en-US" dirty="0"/>
          </a:p>
        </p:txBody>
      </p:sp>
    </p:spTree>
    <p:extLst>
      <p:ext uri="{BB962C8B-B14F-4D97-AF65-F5344CB8AC3E}">
        <p14:creationId xmlns:p14="http://schemas.microsoft.com/office/powerpoint/2010/main" val="45032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420688"/>
            <a:ext cx="18288000" cy="1139825"/>
          </a:xfrm>
          <a:prstGeom prst="rect">
            <a:avLst/>
          </a:prstGeom>
        </p:spPr>
        <p:txBody>
          <a:bodyPr lIns="0" tIns="0" rIns="0" bIns="0" rtlCol="0" anchor="t">
            <a:spAutoFit/>
          </a:bodyPr>
          <a:lstStyle/>
          <a:p>
            <a:pPr marL="0" lvl="0" indent="0" algn="ctr">
              <a:lnSpc>
                <a:spcPts val="9100"/>
              </a:lnSpc>
            </a:pPr>
            <a:r>
              <a:rPr lang="en-US" sz="7000">
                <a:solidFill>
                  <a:srgbClr val="202020"/>
                </a:solidFill>
                <a:latin typeface="Open Sauce Bold"/>
              </a:rPr>
              <a:t>How to pray Christian Meditation </a:t>
            </a:r>
          </a:p>
        </p:txBody>
      </p:sp>
      <p:sp>
        <p:nvSpPr>
          <p:cNvPr id="3" name="Freeform 3"/>
          <p:cNvSpPr/>
          <p:nvPr/>
        </p:nvSpPr>
        <p:spPr>
          <a:xfrm>
            <a:off x="4386157" y="1721691"/>
            <a:ext cx="9515687" cy="8264145"/>
          </a:xfrm>
          <a:custGeom>
            <a:avLst/>
            <a:gdLst/>
            <a:ahLst/>
            <a:cxnLst/>
            <a:rect l="l" t="t" r="r" b="b"/>
            <a:pathLst>
              <a:path w="9515687" h="8264145">
                <a:moveTo>
                  <a:pt x="0" y="0"/>
                </a:moveTo>
                <a:lnTo>
                  <a:pt x="9515686" y="0"/>
                </a:lnTo>
                <a:lnTo>
                  <a:pt x="9515686" y="8264146"/>
                </a:lnTo>
                <a:lnTo>
                  <a:pt x="0" y="8264146"/>
                </a:lnTo>
                <a:lnTo>
                  <a:pt x="0" y="0"/>
                </a:lnTo>
                <a:close/>
              </a:path>
            </a:pathLst>
          </a:custGeom>
          <a:blipFill>
            <a:blip r:embed="rId2"/>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B939F"/>
        </a:solidFill>
        <a:effectLst/>
      </p:bgPr>
    </p:bg>
    <p:spTree>
      <p:nvGrpSpPr>
        <p:cNvPr id="1" name=""/>
        <p:cNvGrpSpPr/>
        <p:nvPr/>
      </p:nvGrpSpPr>
      <p:grpSpPr>
        <a:xfrm>
          <a:off x="0" y="0"/>
          <a:ext cx="0" cy="0"/>
          <a:chOff x="0" y="0"/>
          <a:chExt cx="0" cy="0"/>
        </a:xfrm>
      </p:grpSpPr>
      <p:sp>
        <p:nvSpPr>
          <p:cNvPr id="2" name="TextBox 2"/>
          <p:cNvSpPr txBox="1"/>
          <p:nvPr/>
        </p:nvSpPr>
        <p:spPr>
          <a:xfrm>
            <a:off x="0" y="275748"/>
            <a:ext cx="18288000" cy="537845"/>
          </a:xfrm>
          <a:prstGeom prst="rect">
            <a:avLst/>
          </a:prstGeom>
        </p:spPr>
        <p:txBody>
          <a:bodyPr lIns="0" tIns="0" rIns="0" bIns="0" rtlCol="0" anchor="t">
            <a:spAutoFit/>
          </a:bodyPr>
          <a:lstStyle/>
          <a:p>
            <a:pPr marL="0" lvl="0" indent="0" algn="ctr">
              <a:lnSpc>
                <a:spcPts val="4480"/>
              </a:lnSpc>
              <a:spcBef>
                <a:spcPct val="0"/>
              </a:spcBef>
            </a:pPr>
            <a:r>
              <a:rPr lang="en-US" sz="3200" dirty="0">
                <a:solidFill>
                  <a:schemeClr val="bg1"/>
                </a:solidFill>
                <a:latin typeface="Museo Sans Rounded"/>
              </a:rPr>
              <a:t>Leading a Christian Meditation Experience</a:t>
            </a:r>
          </a:p>
        </p:txBody>
      </p:sp>
      <p:sp>
        <p:nvSpPr>
          <p:cNvPr id="3" name="TextBox 3"/>
          <p:cNvSpPr txBox="1"/>
          <p:nvPr/>
        </p:nvSpPr>
        <p:spPr>
          <a:xfrm>
            <a:off x="1018208" y="1234006"/>
            <a:ext cx="3916412" cy="293542"/>
          </a:xfrm>
          <a:prstGeom prst="rect">
            <a:avLst/>
          </a:prstGeom>
        </p:spPr>
        <p:txBody>
          <a:bodyPr lIns="0" tIns="0" rIns="0" bIns="0" rtlCol="0" anchor="t">
            <a:spAutoFit/>
          </a:bodyPr>
          <a:lstStyle/>
          <a:p>
            <a:pPr algn="ctr">
              <a:lnSpc>
                <a:spcPts val="2520"/>
              </a:lnSpc>
              <a:spcBef>
                <a:spcPct val="0"/>
              </a:spcBef>
            </a:pPr>
            <a:r>
              <a:rPr lang="en-US" sz="1800" dirty="0">
                <a:solidFill>
                  <a:schemeClr val="bg1"/>
                </a:solidFill>
                <a:latin typeface="Open Sauce Bold"/>
              </a:rPr>
              <a:t>Leader</a:t>
            </a:r>
            <a:r>
              <a:rPr lang="en-US" sz="1800" dirty="0">
                <a:solidFill>
                  <a:schemeClr val="bg1"/>
                </a:solidFill>
                <a:latin typeface="Open Sauce"/>
              </a:rPr>
              <a:t>:</a:t>
            </a:r>
            <a:r>
              <a:rPr lang="en-US" dirty="0">
                <a:solidFill>
                  <a:schemeClr val="bg1"/>
                </a:solidFill>
                <a:latin typeface="Open Sauce"/>
              </a:rPr>
              <a:t> </a:t>
            </a:r>
            <a:r>
              <a:rPr lang="en-US" sz="1800" dirty="0">
                <a:solidFill>
                  <a:schemeClr val="bg1"/>
                </a:solidFill>
                <a:latin typeface="Open Sauce"/>
              </a:rPr>
              <a:t> Let us prepare to meditate</a:t>
            </a:r>
          </a:p>
        </p:txBody>
      </p:sp>
      <p:sp>
        <p:nvSpPr>
          <p:cNvPr id="4" name="TextBox 4"/>
          <p:cNvSpPr txBox="1"/>
          <p:nvPr/>
        </p:nvSpPr>
        <p:spPr>
          <a:xfrm>
            <a:off x="1978118" y="1883611"/>
            <a:ext cx="14617076" cy="2217145"/>
          </a:xfrm>
          <a:prstGeom prst="rect">
            <a:avLst/>
          </a:prstGeom>
        </p:spPr>
        <p:txBody>
          <a:bodyPr lIns="0" tIns="0" rIns="0" bIns="0" rtlCol="0" anchor="t">
            <a:spAutoFit/>
          </a:bodyPr>
          <a:lstStyle/>
          <a:p>
            <a:pPr>
              <a:lnSpc>
                <a:spcPts val="2520"/>
              </a:lnSpc>
            </a:pPr>
            <a:r>
              <a:rPr lang="en-US" sz="1800" dirty="0">
                <a:solidFill>
                  <a:schemeClr val="bg1"/>
                </a:solidFill>
                <a:latin typeface="Open Sauce"/>
              </a:rPr>
              <a:t>Sit on your chair. Sit with your back against the chair. Feel your feet on the floor. Gently close your eyes and come to stillness. Become aware of your breathing. Notice the pattern as you breathe in and out. Slow and listen to your breathing.</a:t>
            </a:r>
          </a:p>
          <a:p>
            <a:pPr>
              <a:lnSpc>
                <a:spcPts val="2520"/>
              </a:lnSpc>
            </a:pPr>
            <a:endParaRPr lang="en-US" sz="1800" dirty="0">
              <a:solidFill>
                <a:schemeClr val="bg1"/>
              </a:solidFill>
              <a:latin typeface="Open Sauce"/>
            </a:endParaRPr>
          </a:p>
          <a:p>
            <a:pPr>
              <a:lnSpc>
                <a:spcPts val="2520"/>
              </a:lnSpc>
            </a:pPr>
            <a:r>
              <a:rPr lang="en-US" sz="1800" dirty="0">
                <a:solidFill>
                  <a:schemeClr val="bg1"/>
                </a:solidFill>
                <a:latin typeface="Open Sauce"/>
              </a:rPr>
              <a:t>Breathe in... 1, 2, 3, 4.</a:t>
            </a:r>
            <a:r>
              <a:rPr lang="en-US" dirty="0">
                <a:solidFill>
                  <a:schemeClr val="bg1"/>
                </a:solidFill>
                <a:latin typeface="Open Sauce"/>
              </a:rPr>
              <a:t> </a:t>
            </a:r>
            <a:endParaRPr lang="en-US" sz="1800" dirty="0">
              <a:solidFill>
                <a:schemeClr val="bg1"/>
              </a:solidFill>
              <a:latin typeface="Open Sauce"/>
            </a:endParaRPr>
          </a:p>
          <a:p>
            <a:pPr>
              <a:lnSpc>
                <a:spcPts val="2520"/>
              </a:lnSpc>
            </a:pPr>
            <a:r>
              <a:rPr lang="en-US" sz="1800" dirty="0">
                <a:solidFill>
                  <a:schemeClr val="bg1"/>
                </a:solidFill>
                <a:latin typeface="Open Sauce"/>
              </a:rPr>
              <a:t>Breathe out... 1, 2, 3, 4.</a:t>
            </a:r>
          </a:p>
          <a:p>
            <a:pPr>
              <a:lnSpc>
                <a:spcPts val="2520"/>
              </a:lnSpc>
            </a:pPr>
            <a:endParaRPr lang="en-US" sz="1800" dirty="0">
              <a:solidFill>
                <a:schemeClr val="bg1"/>
              </a:solidFill>
              <a:latin typeface="Open Sauce"/>
            </a:endParaRPr>
          </a:p>
          <a:p>
            <a:pPr marL="0" lvl="0" indent="0">
              <a:lnSpc>
                <a:spcPts val="2520"/>
              </a:lnSpc>
              <a:spcBef>
                <a:spcPct val="0"/>
              </a:spcBef>
            </a:pPr>
            <a:r>
              <a:rPr lang="en-US" sz="1800" dirty="0">
                <a:solidFill>
                  <a:schemeClr val="bg1"/>
                </a:solidFill>
                <a:latin typeface="Open Sauce"/>
              </a:rPr>
              <a:t>Continue until you have come to readiness to meditate.</a:t>
            </a:r>
          </a:p>
        </p:txBody>
      </p:sp>
      <p:sp>
        <p:nvSpPr>
          <p:cNvPr id="5" name="TextBox 5"/>
          <p:cNvSpPr txBox="1"/>
          <p:nvPr/>
        </p:nvSpPr>
        <p:spPr>
          <a:xfrm>
            <a:off x="1978118" y="4419166"/>
            <a:ext cx="16309882" cy="5743752"/>
          </a:xfrm>
          <a:prstGeom prst="rect">
            <a:avLst/>
          </a:prstGeom>
        </p:spPr>
        <p:txBody>
          <a:bodyPr lIns="0" tIns="0" rIns="0" bIns="0" rtlCol="0" anchor="t">
            <a:spAutoFit/>
          </a:bodyPr>
          <a:lstStyle/>
          <a:p>
            <a:pPr>
              <a:lnSpc>
                <a:spcPts val="2520"/>
              </a:lnSpc>
              <a:spcBef>
                <a:spcPct val="0"/>
              </a:spcBef>
            </a:pPr>
            <a:r>
              <a:rPr lang="en-US" sz="1800" dirty="0">
                <a:solidFill>
                  <a:schemeClr val="bg1"/>
                </a:solidFill>
                <a:latin typeface="Open Sauce Bold"/>
              </a:rPr>
              <a:t>Meditation</a:t>
            </a:r>
          </a:p>
          <a:p>
            <a:pPr>
              <a:lnSpc>
                <a:spcPts val="2520"/>
              </a:lnSpc>
              <a:spcBef>
                <a:spcPct val="0"/>
              </a:spcBef>
            </a:pPr>
            <a:endParaRPr lang="en-US" sz="1800" dirty="0">
              <a:solidFill>
                <a:schemeClr val="bg1"/>
              </a:solidFill>
              <a:latin typeface="Open Sauce Bold"/>
            </a:endParaRPr>
          </a:p>
          <a:p>
            <a:pPr>
              <a:lnSpc>
                <a:spcPts val="2520"/>
              </a:lnSpc>
              <a:spcBef>
                <a:spcPct val="0"/>
              </a:spcBef>
            </a:pPr>
            <a:r>
              <a:rPr lang="en-US" sz="1800" dirty="0">
                <a:solidFill>
                  <a:schemeClr val="bg1"/>
                </a:solidFill>
                <a:latin typeface="Open Sauce"/>
              </a:rPr>
              <a:t>Sound a chime 3 times.</a:t>
            </a:r>
            <a:r>
              <a:rPr lang="en-US" dirty="0">
                <a:solidFill>
                  <a:schemeClr val="bg1"/>
                </a:solidFill>
                <a:latin typeface="Open Sauce"/>
              </a:rPr>
              <a:t> </a:t>
            </a:r>
            <a:r>
              <a:rPr lang="en-US" sz="1800" dirty="0">
                <a:solidFill>
                  <a:schemeClr val="bg1"/>
                </a:solidFill>
                <a:latin typeface="Open Sauce"/>
              </a:rPr>
              <a:t> Let us begin to meditate.</a:t>
            </a:r>
            <a:r>
              <a:rPr lang="en-US" dirty="0">
                <a:solidFill>
                  <a:schemeClr val="bg1"/>
                </a:solidFill>
                <a:latin typeface="Open Sauce"/>
              </a:rPr>
              <a:t> </a:t>
            </a:r>
            <a:endParaRPr lang="en-US" sz="1800" dirty="0">
              <a:solidFill>
                <a:schemeClr val="bg1"/>
              </a:solidFill>
              <a:latin typeface="Open Sauce"/>
            </a:endParaRPr>
          </a:p>
          <a:p>
            <a:pPr>
              <a:lnSpc>
                <a:spcPts val="2520"/>
              </a:lnSpc>
              <a:spcBef>
                <a:spcPct val="0"/>
              </a:spcBef>
            </a:pPr>
            <a:endParaRPr lang="en-US" sz="1800" dirty="0">
              <a:solidFill>
                <a:schemeClr val="bg1"/>
              </a:solidFill>
              <a:latin typeface="Open Sauce"/>
            </a:endParaRPr>
          </a:p>
          <a:p>
            <a:pPr>
              <a:lnSpc>
                <a:spcPts val="2520"/>
              </a:lnSpc>
              <a:spcBef>
                <a:spcPct val="0"/>
              </a:spcBef>
            </a:pPr>
            <a:r>
              <a:rPr lang="en-US" sz="1800" dirty="0">
                <a:solidFill>
                  <a:schemeClr val="bg1"/>
                </a:solidFill>
                <a:latin typeface="Open Sauce"/>
              </a:rPr>
              <a:t>Let us say MA RA NA THA together 5 times.</a:t>
            </a:r>
          </a:p>
          <a:p>
            <a:pPr>
              <a:lnSpc>
                <a:spcPts val="2520"/>
              </a:lnSpc>
              <a:spcBef>
                <a:spcPct val="0"/>
              </a:spcBef>
            </a:pPr>
            <a:endParaRPr lang="en-US" sz="1800" dirty="0">
              <a:solidFill>
                <a:schemeClr val="bg1"/>
              </a:solidFill>
              <a:latin typeface="Open Sauce"/>
            </a:endParaRPr>
          </a:p>
          <a:p>
            <a:pPr>
              <a:lnSpc>
                <a:spcPts val="2520"/>
              </a:lnSpc>
              <a:spcBef>
                <a:spcPct val="0"/>
              </a:spcBef>
            </a:pPr>
            <a:r>
              <a:rPr lang="en-US" sz="1800" dirty="0">
                <a:solidFill>
                  <a:schemeClr val="bg1"/>
                </a:solidFill>
                <a:latin typeface="Open Sauce"/>
              </a:rPr>
              <a:t>Now slowly and carefully say the word MA RA NA THA in your mind.</a:t>
            </a:r>
            <a:r>
              <a:rPr lang="en-US" dirty="0">
                <a:solidFill>
                  <a:schemeClr val="bg1"/>
                </a:solidFill>
                <a:latin typeface="Open Sauce"/>
              </a:rPr>
              <a:t> </a:t>
            </a:r>
            <a:r>
              <a:rPr lang="en-US" sz="1800" dirty="0">
                <a:solidFill>
                  <a:schemeClr val="bg1"/>
                </a:solidFill>
                <a:latin typeface="Open Sauce"/>
              </a:rPr>
              <a:t> Listen to the word.</a:t>
            </a:r>
            <a:r>
              <a:rPr lang="en-US" dirty="0">
                <a:solidFill>
                  <a:schemeClr val="bg1"/>
                </a:solidFill>
                <a:latin typeface="Open Sauce"/>
              </a:rPr>
              <a:t> </a:t>
            </a:r>
            <a:endParaRPr lang="en-US" sz="1800" dirty="0">
              <a:solidFill>
                <a:schemeClr val="bg1"/>
              </a:solidFill>
              <a:latin typeface="Open Sauce"/>
            </a:endParaRPr>
          </a:p>
          <a:p>
            <a:pPr>
              <a:lnSpc>
                <a:spcPts val="2520"/>
              </a:lnSpc>
              <a:spcBef>
                <a:spcPct val="0"/>
              </a:spcBef>
            </a:pPr>
            <a:endParaRPr lang="en-US" sz="1800" dirty="0">
              <a:solidFill>
                <a:schemeClr val="bg1"/>
              </a:solidFill>
              <a:latin typeface="Open Sauce"/>
            </a:endParaRPr>
          </a:p>
          <a:p>
            <a:pPr>
              <a:lnSpc>
                <a:spcPts val="2520"/>
              </a:lnSpc>
              <a:spcBef>
                <a:spcPct val="0"/>
              </a:spcBef>
            </a:pPr>
            <a:r>
              <a:rPr lang="en-US" sz="1800" dirty="0">
                <a:solidFill>
                  <a:schemeClr val="bg1"/>
                </a:solidFill>
                <a:latin typeface="Open Sauce"/>
              </a:rPr>
              <a:t>Breathe in on the MA RA breathe out on the NA THA.</a:t>
            </a:r>
          </a:p>
          <a:p>
            <a:pPr>
              <a:lnSpc>
                <a:spcPts val="2520"/>
              </a:lnSpc>
              <a:spcBef>
                <a:spcPct val="0"/>
              </a:spcBef>
            </a:pPr>
            <a:endParaRPr lang="en-US" sz="1800" dirty="0">
              <a:solidFill>
                <a:schemeClr val="bg1"/>
              </a:solidFill>
              <a:latin typeface="Open Sauce"/>
            </a:endParaRPr>
          </a:p>
          <a:p>
            <a:pPr>
              <a:lnSpc>
                <a:spcPts val="2520"/>
              </a:lnSpc>
              <a:spcBef>
                <a:spcPct val="0"/>
              </a:spcBef>
            </a:pPr>
            <a:r>
              <a:rPr lang="en-US" sz="1800" dirty="0">
                <a:solidFill>
                  <a:schemeClr val="bg1"/>
                </a:solidFill>
                <a:latin typeface="Open Sauce"/>
              </a:rPr>
              <a:t>When you think about other things come back to this word and say it again and again.</a:t>
            </a:r>
          </a:p>
          <a:p>
            <a:pPr>
              <a:lnSpc>
                <a:spcPts val="2520"/>
              </a:lnSpc>
              <a:spcBef>
                <a:spcPct val="0"/>
              </a:spcBef>
            </a:pPr>
            <a:endParaRPr lang="en-US" sz="1800" dirty="0">
              <a:solidFill>
                <a:schemeClr val="bg1"/>
              </a:solidFill>
              <a:latin typeface="Open Sauce"/>
            </a:endParaRPr>
          </a:p>
          <a:p>
            <a:pPr>
              <a:lnSpc>
                <a:spcPts val="2520"/>
              </a:lnSpc>
              <a:spcBef>
                <a:spcPct val="0"/>
              </a:spcBef>
            </a:pPr>
            <a:r>
              <a:rPr lang="en-US" sz="1800" dirty="0">
                <a:solidFill>
                  <a:schemeClr val="bg1"/>
                </a:solidFill>
                <a:latin typeface="Open Sauce"/>
              </a:rPr>
              <a:t>Silence (Decide on a time that you believe the participants are ready to meditate for. Begin with a few minutes and gradually increase the number of minutes across time.)</a:t>
            </a:r>
          </a:p>
          <a:p>
            <a:pPr>
              <a:lnSpc>
                <a:spcPts val="2520"/>
              </a:lnSpc>
              <a:spcBef>
                <a:spcPct val="0"/>
              </a:spcBef>
            </a:pPr>
            <a:endParaRPr lang="en-US" sz="1800" dirty="0">
              <a:solidFill>
                <a:schemeClr val="bg1"/>
              </a:solidFill>
              <a:latin typeface="Open Sauce"/>
            </a:endParaRPr>
          </a:p>
          <a:p>
            <a:pPr>
              <a:lnSpc>
                <a:spcPts val="2520"/>
              </a:lnSpc>
              <a:spcBef>
                <a:spcPct val="0"/>
              </a:spcBef>
            </a:pPr>
            <a:r>
              <a:rPr lang="en-US" sz="1800" dirty="0">
                <a:solidFill>
                  <a:schemeClr val="bg1"/>
                </a:solidFill>
                <a:latin typeface="Open Sauce"/>
              </a:rPr>
              <a:t>Sound the chimes to signal the end of meditation.</a:t>
            </a:r>
            <a:r>
              <a:rPr lang="en-US" dirty="0">
                <a:solidFill>
                  <a:schemeClr val="bg1"/>
                </a:solidFill>
                <a:latin typeface="Open Sauce"/>
              </a:rPr>
              <a:t> </a:t>
            </a:r>
            <a:endParaRPr lang="en-US" sz="1800" dirty="0">
              <a:solidFill>
                <a:schemeClr val="bg1"/>
              </a:solidFill>
              <a:latin typeface="Open Sauce"/>
            </a:endParaRPr>
          </a:p>
          <a:p>
            <a:pPr>
              <a:lnSpc>
                <a:spcPts val="2520"/>
              </a:lnSpc>
              <a:spcBef>
                <a:spcPct val="0"/>
              </a:spcBef>
            </a:pPr>
            <a:endParaRPr lang="en-US" sz="1800">
              <a:solidFill>
                <a:srgbClr val="000000"/>
              </a:solidFill>
              <a:latin typeface="Open Sauce"/>
            </a:endParaRPr>
          </a:p>
          <a:p>
            <a:pPr>
              <a:lnSpc>
                <a:spcPts val="2520"/>
              </a:lnSpc>
              <a:spcBef>
                <a:spcPct val="0"/>
              </a:spcBef>
            </a:pPr>
            <a:endParaRPr lang="en-US" sz="1800">
              <a:solidFill>
                <a:srgbClr val="000000"/>
              </a:solidFill>
              <a:latin typeface="Open Sauc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B939F"/>
        </a:solidFill>
        <a:effectLst/>
      </p:bgPr>
    </p:bg>
    <p:spTree>
      <p:nvGrpSpPr>
        <p:cNvPr id="1" name=""/>
        <p:cNvGrpSpPr/>
        <p:nvPr/>
      </p:nvGrpSpPr>
      <p:grpSpPr>
        <a:xfrm>
          <a:off x="0" y="0"/>
          <a:ext cx="0" cy="0"/>
          <a:chOff x="0" y="0"/>
          <a:chExt cx="0" cy="0"/>
        </a:xfrm>
      </p:grpSpPr>
      <p:sp>
        <p:nvSpPr>
          <p:cNvPr id="2" name="TextBox 2"/>
          <p:cNvSpPr txBox="1"/>
          <p:nvPr/>
        </p:nvSpPr>
        <p:spPr>
          <a:xfrm>
            <a:off x="49149" y="2076111"/>
            <a:ext cx="18235471" cy="974626"/>
          </a:xfrm>
          <a:prstGeom prst="rect">
            <a:avLst/>
          </a:prstGeom>
        </p:spPr>
        <p:txBody>
          <a:bodyPr wrap="square" lIns="0" tIns="0" rIns="0" bIns="0" rtlCol="0" anchor="t">
            <a:spAutoFit/>
          </a:bodyPr>
          <a:lstStyle/>
          <a:p>
            <a:pPr marL="0" lvl="0" indent="0" algn="ctr">
              <a:lnSpc>
                <a:spcPts val="7559"/>
              </a:lnSpc>
              <a:spcBef>
                <a:spcPct val="0"/>
              </a:spcBef>
            </a:pPr>
            <a:r>
              <a:rPr lang="en-US" sz="5350" b="1" dirty="0">
                <a:solidFill>
                  <a:schemeClr val="bg1"/>
                </a:solidFill>
                <a:latin typeface="Benedict"/>
              </a:rPr>
              <a:t>Be still and know I am God</a:t>
            </a:r>
          </a:p>
        </p:txBody>
      </p:sp>
      <p:sp>
        <p:nvSpPr>
          <p:cNvPr id="3" name="TextBox 3"/>
          <p:cNvSpPr txBox="1"/>
          <p:nvPr/>
        </p:nvSpPr>
        <p:spPr>
          <a:xfrm>
            <a:off x="-78" y="3560444"/>
            <a:ext cx="18293585" cy="974626"/>
          </a:xfrm>
          <a:prstGeom prst="rect">
            <a:avLst/>
          </a:prstGeom>
        </p:spPr>
        <p:txBody>
          <a:bodyPr wrap="square" lIns="0" tIns="0" rIns="0" bIns="0" rtlCol="0" anchor="t">
            <a:spAutoFit/>
          </a:bodyPr>
          <a:lstStyle/>
          <a:p>
            <a:pPr marL="0" lvl="0" indent="0" algn="ctr">
              <a:lnSpc>
                <a:spcPts val="7559"/>
              </a:lnSpc>
              <a:spcBef>
                <a:spcPct val="0"/>
              </a:spcBef>
            </a:pPr>
            <a:r>
              <a:rPr lang="en-US" sz="5350" dirty="0">
                <a:solidFill>
                  <a:schemeClr val="bg1"/>
                </a:solidFill>
                <a:latin typeface="Benedict"/>
              </a:rPr>
              <a:t>Be still and know I am</a:t>
            </a:r>
          </a:p>
        </p:txBody>
      </p:sp>
      <p:sp>
        <p:nvSpPr>
          <p:cNvPr id="4" name="TextBox 4"/>
          <p:cNvSpPr txBox="1"/>
          <p:nvPr/>
        </p:nvSpPr>
        <p:spPr>
          <a:xfrm>
            <a:off x="671" y="4775835"/>
            <a:ext cx="18293970" cy="974626"/>
          </a:xfrm>
          <a:prstGeom prst="rect">
            <a:avLst/>
          </a:prstGeom>
        </p:spPr>
        <p:txBody>
          <a:bodyPr wrap="square" lIns="0" tIns="0" rIns="0" bIns="0" rtlCol="0" anchor="t">
            <a:spAutoFit/>
          </a:bodyPr>
          <a:lstStyle/>
          <a:p>
            <a:pPr marL="0" lvl="0" indent="0" algn="ctr">
              <a:lnSpc>
                <a:spcPts val="7559"/>
              </a:lnSpc>
              <a:spcBef>
                <a:spcPct val="0"/>
              </a:spcBef>
            </a:pPr>
            <a:r>
              <a:rPr lang="en-US" sz="5350" dirty="0">
                <a:solidFill>
                  <a:schemeClr val="bg1"/>
                </a:solidFill>
                <a:latin typeface="Benedict"/>
              </a:rPr>
              <a:t>Be still and know</a:t>
            </a:r>
          </a:p>
        </p:txBody>
      </p:sp>
      <p:sp>
        <p:nvSpPr>
          <p:cNvPr id="5" name="TextBox 5"/>
          <p:cNvSpPr txBox="1"/>
          <p:nvPr/>
        </p:nvSpPr>
        <p:spPr>
          <a:xfrm>
            <a:off x="-2879" y="5991226"/>
            <a:ext cx="18233834" cy="974626"/>
          </a:xfrm>
          <a:prstGeom prst="rect">
            <a:avLst/>
          </a:prstGeom>
        </p:spPr>
        <p:txBody>
          <a:bodyPr wrap="square" lIns="0" tIns="0" rIns="0" bIns="0" rtlCol="0" anchor="t">
            <a:spAutoFit/>
          </a:bodyPr>
          <a:lstStyle/>
          <a:p>
            <a:pPr algn="ctr">
              <a:lnSpc>
                <a:spcPts val="7559"/>
              </a:lnSpc>
              <a:spcBef>
                <a:spcPct val="0"/>
              </a:spcBef>
            </a:pPr>
            <a:r>
              <a:rPr lang="en-US" sz="5350" dirty="0">
                <a:solidFill>
                  <a:schemeClr val="bg1"/>
                </a:solidFill>
                <a:latin typeface="Benedict"/>
              </a:rPr>
              <a:t>Be still </a:t>
            </a:r>
          </a:p>
        </p:txBody>
      </p:sp>
      <p:sp>
        <p:nvSpPr>
          <p:cNvPr id="6" name="TextBox 6"/>
          <p:cNvSpPr txBox="1"/>
          <p:nvPr/>
        </p:nvSpPr>
        <p:spPr>
          <a:xfrm>
            <a:off x="43581" y="7206618"/>
            <a:ext cx="18235043" cy="974626"/>
          </a:xfrm>
          <a:prstGeom prst="rect">
            <a:avLst/>
          </a:prstGeom>
        </p:spPr>
        <p:txBody>
          <a:bodyPr wrap="square" lIns="0" tIns="0" rIns="0" bIns="0" rtlCol="0" anchor="t">
            <a:spAutoFit/>
          </a:bodyPr>
          <a:lstStyle/>
          <a:p>
            <a:pPr algn="ctr">
              <a:lnSpc>
                <a:spcPts val="7559"/>
              </a:lnSpc>
              <a:spcBef>
                <a:spcPct val="0"/>
              </a:spcBef>
            </a:pPr>
            <a:r>
              <a:rPr lang="en-US" sz="5350" dirty="0">
                <a:solidFill>
                  <a:schemeClr val="bg1"/>
                </a:solidFill>
                <a:latin typeface="Benedict"/>
              </a:rPr>
              <a:t>Be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B939F"/>
        </a:solidFill>
        <a:effectLst/>
      </p:bgPr>
    </p:bg>
    <p:spTree>
      <p:nvGrpSpPr>
        <p:cNvPr id="1" name=""/>
        <p:cNvGrpSpPr/>
        <p:nvPr/>
      </p:nvGrpSpPr>
      <p:grpSpPr>
        <a:xfrm>
          <a:off x="0" y="0"/>
          <a:ext cx="0" cy="0"/>
          <a:chOff x="0" y="0"/>
          <a:chExt cx="0" cy="0"/>
        </a:xfrm>
      </p:grpSpPr>
      <p:pic>
        <p:nvPicPr>
          <p:cNvPr id="7" name="How to do Christian Meditation">
            <a:hlinkClick r:id="" action="ppaction://media"/>
            <a:extLst>
              <a:ext uri="{FF2B5EF4-FFF2-40B4-BE49-F238E27FC236}">
                <a16:creationId xmlns:a16="http://schemas.microsoft.com/office/drawing/2014/main" id="{91004A88-3D05-1987-33A4-FC8622952E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8472" y="1240764"/>
            <a:ext cx="13447058" cy="8525435"/>
          </a:xfrm>
          <a:prstGeom prst="rect">
            <a:avLst/>
          </a:prstGeom>
        </p:spPr>
      </p:pic>
      <p:sp>
        <p:nvSpPr>
          <p:cNvPr id="2" name="TextBox 1">
            <a:extLst>
              <a:ext uri="{FF2B5EF4-FFF2-40B4-BE49-F238E27FC236}">
                <a16:creationId xmlns:a16="http://schemas.microsoft.com/office/drawing/2014/main" id="{681B6440-CBB0-CDD4-D27D-EF112988DDF5}"/>
              </a:ext>
            </a:extLst>
          </p:cNvPr>
          <p:cNvSpPr txBox="1"/>
          <p:nvPr/>
        </p:nvSpPr>
        <p:spPr>
          <a:xfrm>
            <a:off x="2412657" y="451022"/>
            <a:ext cx="13447240"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150" b="1" dirty="0">
                <a:solidFill>
                  <a:srgbClr val="FFFFFF"/>
                </a:solidFill>
                <a:latin typeface="Open Sauce Bold"/>
              </a:rPr>
              <a:t>Video: How to do Christian Meditation</a:t>
            </a:r>
            <a:endParaRPr lang="en-US" sz="3150" dirty="0">
              <a:solidFill>
                <a:srgbClr val="FFFFFF"/>
              </a:solidFill>
              <a:latin typeface="Open Sauce Bold"/>
            </a:endParaRPr>
          </a:p>
        </p:txBody>
      </p:sp>
    </p:spTree>
    <p:extLst>
      <p:ext uri="{BB962C8B-B14F-4D97-AF65-F5344CB8AC3E}">
        <p14:creationId xmlns:p14="http://schemas.microsoft.com/office/powerpoint/2010/main" val="248691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oject Document" ma:contentTypeID="0x010100F11B04EFEED17A4881869C310E832AA7003FCDE0F6610D7F4D93DF1AA4D4E7EC29" ma:contentTypeVersion="4" ma:contentTypeDescription="" ma:contentTypeScope="" ma:versionID="616568b39762aa8c1d636d43c3164d9d">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4fd6e5b46c5e5d04ab5cf10b38d2f748" ns1:_="" ns2:_="">
    <xsd:import namespace="http://schemas.microsoft.com/sharepoint/v3"/>
    <xsd:import namespace="http://schemas.microsoft.com/sharepoint/v3/fields"/>
    <xsd:element name="properties">
      <xsd:complexType>
        <xsd:sequence>
          <xsd:element name="documentManagement">
            <xsd:complexType>
              <xsd:all>
                <xsd:element ref="ns1:PercentComplete" minOccurs="0"/>
                <xsd:element ref="ns1:WorkAddress" minOccurs="0"/>
                <xsd:element ref="ns1:WorkCity" minOccurs="0"/>
                <xsd:element ref="ns1:WorkCountry" minOccurs="0"/>
                <xsd:element ref="ns2:TaskDueDate" minOccurs="0"/>
                <xsd:element ref="ns1:JobTit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ercentComplete" ma:index="8" nillable="true" ma:displayName="% Complete" ma:internalName="PercentComplete" ma:percentage="TRUE">
      <xsd:simpleType>
        <xsd:restriction base="dms:Number">
          <xsd:maxInclusive value="1"/>
          <xsd:minInclusive value="0"/>
        </xsd:restriction>
      </xsd:simpleType>
    </xsd:element>
    <xsd:element name="WorkAddress" ma:index="9" nillable="true" ma:displayName="Address" ma:internalName="WorkAddress">
      <xsd:simpleType>
        <xsd:restriction base="dms:Note">
          <xsd:maxLength value="255"/>
        </xsd:restriction>
      </xsd:simpleType>
    </xsd:element>
    <xsd:element name="WorkCity" ma:index="10" nillable="true" ma:displayName="City" ma:internalName="WorkCity">
      <xsd:simpleType>
        <xsd:restriction base="dms:Text"/>
      </xsd:simpleType>
    </xsd:element>
    <xsd:element name="WorkCountry" ma:index="11" nillable="true" ma:displayName="Country/Region" ma:internalName="WorkCountry">
      <xsd:simpleType>
        <xsd:restriction base="dms:Text"/>
      </xsd:simpleType>
    </xsd:element>
    <xsd:element name="JobTitle" ma:index="13" nillable="true" ma:displayName="Job Title" ma:internalName="JobTitl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TaskDueDate" ma:index="12" nillable="true" ma:displayName="Due Date" ma:format="DateOnly" ma:internalName="TaskDu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B194C16BBE87C94DA93B9BD6E75291F3" ma:contentTypeVersion="6" ma:contentTypeDescription="Create a new document." ma:contentTypeScope="" ma:versionID="cd7cab8fffcf2a6d139fc3eb9fa5546f">
  <xsd:schema xmlns:xsd="http://www.w3.org/2001/XMLSchema" xmlns:xs="http://www.w3.org/2001/XMLSchema" xmlns:p="http://schemas.microsoft.com/office/2006/metadata/properties" xmlns:ns2="4690a795-f21e-4b7b-8d1a-7e94d6b69746" targetNamespace="http://schemas.microsoft.com/office/2006/metadata/properties" ma:root="true" ma:fieldsID="38070984e7e858d38d0d50a0783dea1b" ns2:_="">
    <xsd:import namespace="4690a795-f21e-4b7b-8d1a-7e94d6b6974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0a795-f21e-4b7b-8d1a-7e94d6b69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D81AB6-E727-4535-A58F-98E1EB3685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A214CB-DC59-443D-89F2-58E35FD645AC}"/>
</file>

<file path=customXml/itemProps3.xml><?xml version="1.0" encoding="utf-8"?>
<ds:datastoreItem xmlns:ds="http://schemas.openxmlformats.org/officeDocument/2006/customXml" ds:itemID="{AC27E619-2279-4B68-B937-B774FA5C509B}">
  <ds:schemaRefs>
    <ds:schemaRef ds:uri="http://schemas.microsoft.com/sharepoint/v3/contenttype/forms"/>
  </ds:schemaRefs>
</ds:datastoreItem>
</file>

<file path=customXml/itemProps4.xml><?xml version="1.0" encoding="utf-8"?>
<ds:datastoreItem xmlns:ds="http://schemas.openxmlformats.org/officeDocument/2006/customXml" ds:itemID="{62CC7C6F-AF09-47B6-B964-A41479B0366E}">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Meditation: Module</dc:title>
  <cp:revision>45</cp:revision>
  <dcterms:created xsi:type="dcterms:W3CDTF">2006-08-16T00:00:00Z</dcterms:created>
  <dcterms:modified xsi:type="dcterms:W3CDTF">2023-06-04T07:38:41Z</dcterms:modified>
  <dc:identifier>DAFkwO9Wego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0x010100F11B04EFEED17A4881869C310E832AA7003FCDE0F6610D7F4D93DF1AA4D4E7EC29</vt:lpwstr>
  </property>
  <property fmtid="{D5CDD505-2E9C-101B-9397-08002B2CF9AE}" pid="3" name="MSIP_Label_36a5eb60-4059-4488-b04a-9ad280793a16_Enabled">
    <vt:lpwstr>true</vt:lpwstr>
  </property>
  <property fmtid="{D5CDD505-2E9C-101B-9397-08002B2CF9AE}" pid="4" name="MSIP_Label_36a5eb60-4059-4488-b04a-9ad280793a16_SetDate">
    <vt:lpwstr>2023-06-03T09:21:52Z</vt:lpwstr>
  </property>
  <property fmtid="{D5CDD505-2E9C-101B-9397-08002B2CF9AE}" pid="5" name="MSIP_Label_36a5eb60-4059-4488-b04a-9ad280793a16_Method">
    <vt:lpwstr>Standard</vt:lpwstr>
  </property>
  <property fmtid="{D5CDD505-2E9C-101B-9397-08002B2CF9AE}" pid="6" name="MSIP_Label_36a5eb60-4059-4488-b04a-9ad280793a16_Name">
    <vt:lpwstr>All Employees (unrestricted)</vt:lpwstr>
  </property>
  <property fmtid="{D5CDD505-2E9C-101B-9397-08002B2CF9AE}" pid="7" name="MSIP_Label_36a5eb60-4059-4488-b04a-9ad280793a16_SiteId">
    <vt:lpwstr>4cc1a18c-6a9a-42ff-a3ea-8bfca4cdb35f</vt:lpwstr>
  </property>
  <property fmtid="{D5CDD505-2E9C-101B-9397-08002B2CF9AE}" pid="8" name="MSIP_Label_36a5eb60-4059-4488-b04a-9ad280793a16_ActionId">
    <vt:lpwstr>605cf7a3-1873-4e6c-b2de-f312a10467e7</vt:lpwstr>
  </property>
  <property fmtid="{D5CDD505-2E9C-101B-9397-08002B2CF9AE}" pid="9" name="MSIP_Label_36a5eb60-4059-4488-b04a-9ad280793a16_ContentBits">
    <vt:lpwstr>0</vt:lpwstr>
  </property>
</Properties>
</file>