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Benedict" charset="0"/>
      <p:regular r:id="rId14"/>
    </p:embeddedFont>
    <p:embeddedFont>
      <p:font typeface="Calibri" panose="020F0502020204030204" pitchFamily="34" charset="0"/>
      <p:regular r:id="rId15"/>
      <p:bold r:id="rId16"/>
      <p:italic r:id="rId17"/>
      <p:boldItalic r:id="rId18"/>
    </p:embeddedFont>
    <p:embeddedFont>
      <p:font typeface="DIN Condensed" panose="020B0604020202020204" charset="0"/>
      <p:regular r:id="rId19"/>
    </p:embeddedFont>
    <p:embeddedFont>
      <p:font typeface="Helvetica Neue LT Std" panose="020B0604020202020204" charset="0"/>
      <p:regular r:id="rId20"/>
    </p:embeddedFont>
    <p:embeddedFont>
      <p:font typeface="Open Sauce" panose="020B0604020202020204" charset="0"/>
      <p:regular r:id="rId21"/>
    </p:embeddedFont>
    <p:embeddedFont>
      <p:font typeface="Open Sauce Bold" panose="020B0604020202020204" charset="0"/>
      <p:regular r:id="rId22"/>
    </p:embeddedFont>
    <p:embeddedFont>
      <p:font typeface="Open Sauce Semi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66FBD-EB49-0323-A700-EE83C42FCA47}" v="43" dt="2023-06-04T07:42:53.158"/>
    <p1510:client id="{4EC8EABD-63F9-246B-63B7-621447290A28}" v="28" dt="2023-05-29T08:01:54.987"/>
    <p1510:client id="{69258F93-19DB-D172-0F2A-B6291E100887}" v="6" dt="2023-05-29T08:14:58.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5/10/relationships/revisionInfo" Target="revisionInfo.xml"/><Relationship Id="rId24" Type="http://schemas.openxmlformats.org/officeDocument/2006/relationships/presProps" Target="presProps.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font" Target="fonts/font2.fntdata"/><Relationship Id="rId23" Type="http://schemas.openxmlformats.org/officeDocument/2006/relationships/font" Target="fonts/font10.fntdata"/><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font" Target="fonts/font6.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69258F93-19DB-D172-0F2A-B6291E100887}"/>
    <pc:docChg chg="modSld">
      <pc:chgData name="Bernadette Scott" userId="S::bernadette.scott@vinnies-cg.org.au::59d7f2bb-14b4-401c-ba39-1580fa7f662f" providerId="AD" clId="Web-{69258F93-19DB-D172-0F2A-B6291E100887}" dt="2023-05-29T08:14:58.286" v="3" actId="20577"/>
      <pc:docMkLst>
        <pc:docMk/>
      </pc:docMkLst>
      <pc:sldChg chg="addSp modSp">
        <pc:chgData name="Bernadette Scott" userId="S::bernadette.scott@vinnies-cg.org.au::59d7f2bb-14b4-401c-ba39-1580fa7f662f" providerId="AD" clId="Web-{69258F93-19DB-D172-0F2A-B6291E100887}" dt="2023-05-29T08:14:58.286" v="3" actId="20577"/>
        <pc:sldMkLst>
          <pc:docMk/>
          <pc:sldMk cId="0" sldId="256"/>
        </pc:sldMkLst>
        <pc:spChg chg="add mod">
          <ac:chgData name="Bernadette Scott" userId="S::bernadette.scott@vinnies-cg.org.au::59d7f2bb-14b4-401c-ba39-1580fa7f662f" providerId="AD" clId="Web-{69258F93-19DB-D172-0F2A-B6291E100887}" dt="2023-05-29T08:14:58.286" v="3" actId="20577"/>
          <ac:spMkLst>
            <pc:docMk/>
            <pc:sldMk cId="0" sldId="256"/>
            <ac:spMk id="6" creationId="{F094F6DE-BA27-B95E-EB21-95517253F616}"/>
          </ac:spMkLst>
        </pc:spChg>
      </pc:sldChg>
    </pc:docChg>
  </pc:docChgLst>
  <pc:docChgLst>
    <pc:chgData name="Bernadette Scott" userId="S::bernadette.scott@vinnies-cg.org.au::59d7f2bb-14b4-401c-ba39-1580fa7f662f" providerId="AD" clId="Web-{0A166FBD-EB49-0323-A700-EE83C42FCA47}"/>
    <pc:docChg chg="modSld">
      <pc:chgData name="Bernadette Scott" userId="S::bernadette.scott@vinnies-cg.org.au::59d7f2bb-14b4-401c-ba39-1580fa7f662f" providerId="AD" clId="Web-{0A166FBD-EB49-0323-A700-EE83C42FCA47}" dt="2023-06-04T07:42:53.158" v="23" actId="1076"/>
      <pc:docMkLst>
        <pc:docMk/>
      </pc:docMkLst>
      <pc:sldChg chg="modSp">
        <pc:chgData name="Bernadette Scott" userId="S::bernadette.scott@vinnies-cg.org.au::59d7f2bb-14b4-401c-ba39-1580fa7f662f" providerId="AD" clId="Web-{0A166FBD-EB49-0323-A700-EE83C42FCA47}" dt="2023-06-04T07:42:53.158" v="23" actId="1076"/>
        <pc:sldMkLst>
          <pc:docMk/>
          <pc:sldMk cId="702546259" sldId="263"/>
        </pc:sldMkLst>
        <pc:spChg chg="mod">
          <ac:chgData name="Bernadette Scott" userId="S::bernadette.scott@vinnies-cg.org.au::59d7f2bb-14b4-401c-ba39-1580fa7f662f" providerId="AD" clId="Web-{0A166FBD-EB49-0323-A700-EE83C42FCA47}" dt="2023-06-04T07:42:53.158" v="23" actId="1076"/>
          <ac:spMkLst>
            <pc:docMk/>
            <pc:sldMk cId="702546259" sldId="263"/>
            <ac:spMk id="3" creationId="{F097375A-8F2C-E866-AE4F-257D555470E3}"/>
          </ac:spMkLst>
        </pc:spChg>
      </pc:sldChg>
    </pc:docChg>
  </pc:docChgLst>
  <pc:docChgLst>
    <pc:chgData name="Bernadette Scott" userId="S::bernadette.scott@vinnies-cg.org.au::59d7f2bb-14b4-401c-ba39-1580fa7f662f" providerId="AD" clId="Web-{8C36694E-9D01-0BFD-58F3-DA228CDBFD85}"/>
    <pc:docChg chg="mod">
      <pc:chgData name="Bernadette Scott" userId="S::bernadette.scott@vinnies-cg.org.au::59d7f2bb-14b4-401c-ba39-1580fa7f662f" providerId="AD" clId="Web-{8C36694E-9D01-0BFD-58F3-DA228CDBFD85}" dt="2023-05-31T06:52:07.145" v="0" actId="33475"/>
      <pc:docMkLst>
        <pc:docMk/>
      </pc:docMkLst>
    </pc:docChg>
  </pc:docChgLst>
  <pc:docChgLst>
    <pc:chgData name="Bernadette Scott" userId="S::bernadette.scott@vinnies-cg.org.au::59d7f2bb-14b4-401c-ba39-1580fa7f662f" providerId="AD" clId="Web-{4EC8EABD-63F9-246B-63B7-621447290A28}"/>
    <pc:docChg chg="addSld modSld">
      <pc:chgData name="Bernadette Scott" userId="S::bernadette.scott@vinnies-cg.org.au::59d7f2bb-14b4-401c-ba39-1580fa7f662f" providerId="AD" clId="Web-{4EC8EABD-63F9-246B-63B7-621447290A28}" dt="2023-05-29T08:01:54.972" v="21"/>
      <pc:docMkLst>
        <pc:docMk/>
      </pc:docMkLst>
      <pc:sldChg chg="addSp modSp new addAnim">
        <pc:chgData name="Bernadette Scott" userId="S::bernadette.scott@vinnies-cg.org.au::59d7f2bb-14b4-401c-ba39-1580fa7f662f" providerId="AD" clId="Web-{4EC8EABD-63F9-246B-63B7-621447290A28}" dt="2023-05-29T08:01:54.972" v="21"/>
        <pc:sldMkLst>
          <pc:docMk/>
          <pc:sldMk cId="702546259" sldId="263"/>
        </pc:sldMkLst>
        <pc:spChg chg="add mod">
          <ac:chgData name="Bernadette Scott" userId="S::bernadette.scott@vinnies-cg.org.au::59d7f2bb-14b4-401c-ba39-1580fa7f662f" providerId="AD" clId="Web-{4EC8EABD-63F9-246B-63B7-621447290A28}" dt="2023-05-29T08:01:54.972" v="21"/>
          <ac:spMkLst>
            <pc:docMk/>
            <pc:sldMk cId="702546259" sldId="263"/>
            <ac:spMk id="3" creationId="{F097375A-8F2C-E866-AE4F-257D555470E3}"/>
          </ac:spMkLst>
        </pc:spChg>
        <pc:picChg chg="add mod">
          <ac:chgData name="Bernadette Scott" userId="S::bernadette.scott@vinnies-cg.org.au::59d7f2bb-14b4-401c-ba39-1580fa7f662f" providerId="AD" clId="Web-{4EC8EABD-63F9-246B-63B7-621447290A28}" dt="2023-05-29T08:00:51.314" v="6" actId="1076"/>
          <ac:picMkLst>
            <pc:docMk/>
            <pc:sldMk cId="702546259" sldId="263"/>
            <ac:picMk id="2" creationId="{467FF4EA-D3B4-F8EF-2F40-BF7280B6436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4A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12301" y="6686034"/>
            <a:ext cx="1529596" cy="1529596"/>
          </a:xfrm>
          <a:prstGeom prst="rect">
            <a:avLst/>
          </a:prstGeom>
        </p:spPr>
      </p:pic>
      <p:sp>
        <p:nvSpPr>
          <p:cNvPr id="3" name="TextBox 3"/>
          <p:cNvSpPr txBox="1"/>
          <p:nvPr/>
        </p:nvSpPr>
        <p:spPr>
          <a:xfrm>
            <a:off x="3052013" y="5829932"/>
            <a:ext cx="12183974" cy="1838325"/>
          </a:xfrm>
          <a:prstGeom prst="rect">
            <a:avLst/>
          </a:prstGeom>
        </p:spPr>
        <p:txBody>
          <a:bodyPr lIns="0" tIns="0" rIns="0" bIns="0" rtlCol="0" anchor="t">
            <a:spAutoFit/>
          </a:bodyPr>
          <a:lstStyle/>
          <a:p>
            <a:pPr algn="ctr">
              <a:lnSpc>
                <a:spcPts val="14400"/>
              </a:lnSpc>
            </a:pPr>
            <a:r>
              <a:rPr lang="en-US" sz="12000">
                <a:solidFill>
                  <a:srgbClr val="FFFFFF"/>
                </a:solidFill>
                <a:latin typeface="Open Sauce SemiBold"/>
              </a:rPr>
              <a:t>Lectio Divina</a:t>
            </a:r>
          </a:p>
        </p:txBody>
      </p:sp>
      <p:sp>
        <p:nvSpPr>
          <p:cNvPr id="4" name="TextBox 4"/>
          <p:cNvSpPr txBox="1"/>
          <p:nvPr/>
        </p:nvSpPr>
        <p:spPr>
          <a:xfrm>
            <a:off x="3953661" y="8158480"/>
            <a:ext cx="10380678" cy="1099820"/>
          </a:xfrm>
          <a:prstGeom prst="rect">
            <a:avLst/>
          </a:prstGeom>
        </p:spPr>
        <p:txBody>
          <a:bodyPr lIns="0" tIns="0" rIns="0" bIns="0" rtlCol="0" anchor="t">
            <a:spAutoFit/>
          </a:bodyPr>
          <a:lstStyle/>
          <a:p>
            <a:pPr algn="ctr">
              <a:lnSpc>
                <a:spcPts val="4480"/>
              </a:lnSpc>
            </a:pPr>
            <a:r>
              <a:rPr lang="en-US" sz="3200">
                <a:solidFill>
                  <a:srgbClr val="FFFFFF"/>
                </a:solidFill>
                <a:latin typeface="Open Sauce"/>
              </a:rPr>
              <a:t>How to practice lectio divina, pray with Scripture</a:t>
            </a:r>
          </a:p>
          <a:p>
            <a:pPr algn="ctr">
              <a:lnSpc>
                <a:spcPts val="4480"/>
              </a:lnSpc>
              <a:spcBef>
                <a:spcPct val="0"/>
              </a:spcBef>
            </a:pPr>
            <a:endParaRPr lang="en-US" sz="3200">
              <a:solidFill>
                <a:srgbClr val="FFFFFF"/>
              </a:solidFill>
              <a:latin typeface="Open Sauce"/>
            </a:endParaRPr>
          </a:p>
        </p:txBody>
      </p:sp>
      <p:sp>
        <p:nvSpPr>
          <p:cNvPr id="5" name="TextBox 5"/>
          <p:cNvSpPr txBox="1"/>
          <p:nvPr/>
        </p:nvSpPr>
        <p:spPr>
          <a:xfrm>
            <a:off x="1028700" y="627661"/>
            <a:ext cx="16064132" cy="3719947"/>
          </a:xfrm>
          <a:prstGeom prst="rect">
            <a:avLst/>
          </a:prstGeom>
        </p:spPr>
        <p:txBody>
          <a:bodyPr lIns="0" tIns="0" rIns="0" bIns="0" rtlCol="0" anchor="t">
            <a:spAutoFit/>
          </a:bodyPr>
          <a:lstStyle/>
          <a:p>
            <a:pPr algn="ctr">
              <a:lnSpc>
                <a:spcPts val="7477"/>
              </a:lnSpc>
              <a:spcBef>
                <a:spcPct val="0"/>
              </a:spcBef>
            </a:pPr>
            <a:r>
              <a:rPr lang="en-US" sz="5341">
                <a:solidFill>
                  <a:srgbClr val="FFFFFF"/>
                </a:solidFill>
                <a:latin typeface="Benedict"/>
              </a:rPr>
              <a:t>“Above all it’s the Gospels that occupy my mind when I’m at prayer; my poor soul has so many needs, and yet this is the one thing needful. I’m always finding fresh lights there, hidden and enthralling meanings.”  </a:t>
            </a:r>
          </a:p>
          <a:p>
            <a:pPr algn="ctr">
              <a:lnSpc>
                <a:spcPts val="7477"/>
              </a:lnSpc>
              <a:spcBef>
                <a:spcPct val="0"/>
              </a:spcBef>
            </a:pPr>
            <a:r>
              <a:rPr lang="en-US" sz="5341">
                <a:solidFill>
                  <a:srgbClr val="FFFFFF"/>
                </a:solidFill>
                <a:latin typeface="Benedict"/>
              </a:rPr>
              <a:t>St. Thérèse of Lisieux</a:t>
            </a:r>
          </a:p>
        </p:txBody>
      </p:sp>
      <p:sp>
        <p:nvSpPr>
          <p:cNvPr id="6" name="TextBox 5">
            <a:extLst>
              <a:ext uri="{FF2B5EF4-FFF2-40B4-BE49-F238E27FC236}">
                <a16:creationId xmlns:a16="http://schemas.microsoft.com/office/drawing/2014/main" id="{F094F6DE-BA27-B95E-EB21-95517253F616}"/>
              </a:ext>
            </a:extLst>
          </p:cNvPr>
          <p:cNvSpPr txBox="1"/>
          <p:nvPr/>
        </p:nvSpPr>
        <p:spPr>
          <a:xfrm>
            <a:off x="121024" y="97692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mcgrath.nd.edu/resources</a:t>
            </a:r>
            <a:endParaRPr lang="en-US" dirty="0">
              <a:solidFill>
                <a:schemeClr val="bg1"/>
              </a:solidFill>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81774" y="568569"/>
            <a:ext cx="6377526" cy="8814091"/>
          </a:xfrm>
          <a:prstGeom prst="rect">
            <a:avLst/>
          </a:prstGeom>
        </p:spPr>
      </p:pic>
      <p:sp>
        <p:nvSpPr>
          <p:cNvPr id="3" name="TextBox 3"/>
          <p:cNvSpPr txBox="1"/>
          <p:nvPr/>
        </p:nvSpPr>
        <p:spPr>
          <a:xfrm>
            <a:off x="1285794" y="2991386"/>
            <a:ext cx="8634506" cy="6391275"/>
          </a:xfrm>
          <a:prstGeom prst="rect">
            <a:avLst/>
          </a:prstGeom>
        </p:spPr>
        <p:txBody>
          <a:bodyPr lIns="0" tIns="0" rIns="0" bIns="0" rtlCol="0" anchor="t">
            <a:spAutoFit/>
          </a:bodyPr>
          <a:lstStyle/>
          <a:p>
            <a:pPr marL="0" lvl="0" indent="0" algn="just">
              <a:lnSpc>
                <a:spcPts val="4200"/>
              </a:lnSpc>
            </a:pPr>
            <a:r>
              <a:rPr lang="en-US" sz="3000" spc="60">
                <a:solidFill>
                  <a:srgbClr val="202020"/>
                </a:solidFill>
                <a:latin typeface="Open Sauce"/>
              </a:rPr>
              <a:t>The phrase lectio divina means “divine reading” in Latin and is a fitting name for this prayer practice of listening to Scripture with the ear of the heart. Lectio divina (often called “lectio” for short) is a dialogue with God through Scripture that includes the whole self: thoughts, images, memories, desires, etc. The movements within lectio divina involve reading, listening to, responding to and resting in the Word of God. It can be practiced alone or with a community.</a:t>
            </a:r>
          </a:p>
        </p:txBody>
      </p:sp>
      <p:sp>
        <p:nvSpPr>
          <p:cNvPr id="4" name="TextBox 4"/>
          <p:cNvSpPr txBox="1"/>
          <p:nvPr/>
        </p:nvSpPr>
        <p:spPr>
          <a:xfrm>
            <a:off x="1285794" y="75637"/>
            <a:ext cx="8634506" cy="2282825"/>
          </a:xfrm>
          <a:prstGeom prst="rect">
            <a:avLst/>
          </a:prstGeom>
        </p:spPr>
        <p:txBody>
          <a:bodyPr lIns="0" tIns="0" rIns="0" bIns="0" rtlCol="0" anchor="t">
            <a:spAutoFit/>
          </a:bodyPr>
          <a:lstStyle/>
          <a:p>
            <a:pPr algn="ctr">
              <a:lnSpc>
                <a:spcPts val="9099"/>
              </a:lnSpc>
            </a:pPr>
            <a:r>
              <a:rPr lang="en-US" sz="6999">
                <a:solidFill>
                  <a:srgbClr val="202020"/>
                </a:solidFill>
                <a:latin typeface="Open Sauce Bold"/>
              </a:rPr>
              <a:t>Meaning of </a:t>
            </a:r>
          </a:p>
          <a:p>
            <a:pPr marL="0" lvl="0" indent="0" algn="ctr">
              <a:lnSpc>
                <a:spcPts val="9100"/>
              </a:lnSpc>
            </a:pPr>
            <a:r>
              <a:rPr lang="en-US" sz="7000">
                <a:solidFill>
                  <a:srgbClr val="202020"/>
                </a:solidFill>
                <a:latin typeface="Open Sauce Bold"/>
              </a:rPr>
              <a:t>lectio divina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4A4"/>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FFFFFF"/>
          </a:solidFill>
        </p:spPr>
      </p:sp>
      <p:pic>
        <p:nvPicPr>
          <p:cNvPr id="3" name="Picture 3"/>
          <p:cNvPicPr>
            <a:picLocks noChangeAspect="1"/>
          </p:cNvPicPr>
          <p:nvPr/>
        </p:nvPicPr>
        <p:blipFill>
          <a:blip r:embed="rId2"/>
          <a:srcRect l="15151" r="18035"/>
          <a:stretch>
            <a:fillRect/>
          </a:stretch>
        </p:blipFill>
        <p:spPr>
          <a:xfrm>
            <a:off x="1276103" y="985332"/>
            <a:ext cx="6681287" cy="8316335"/>
          </a:xfrm>
          <a:prstGeom prst="rect">
            <a:avLst/>
          </a:prstGeom>
        </p:spPr>
      </p:pic>
      <p:sp>
        <p:nvSpPr>
          <p:cNvPr id="4" name="TextBox 4"/>
          <p:cNvSpPr txBox="1"/>
          <p:nvPr/>
        </p:nvSpPr>
        <p:spPr>
          <a:xfrm>
            <a:off x="9710483" y="962025"/>
            <a:ext cx="8240818" cy="3435350"/>
          </a:xfrm>
          <a:prstGeom prst="rect">
            <a:avLst/>
          </a:prstGeom>
        </p:spPr>
        <p:txBody>
          <a:bodyPr lIns="0" tIns="0" rIns="0" bIns="0" rtlCol="0" anchor="t">
            <a:spAutoFit/>
          </a:bodyPr>
          <a:lstStyle/>
          <a:p>
            <a:pPr algn="ctr">
              <a:lnSpc>
                <a:spcPts val="9099"/>
              </a:lnSpc>
            </a:pPr>
            <a:r>
              <a:rPr lang="en-US" sz="6999">
                <a:solidFill>
                  <a:srgbClr val="202020"/>
                </a:solidFill>
                <a:latin typeface="Open Sauce Bold"/>
              </a:rPr>
              <a:t>The origins of lectio divina</a:t>
            </a:r>
          </a:p>
          <a:p>
            <a:pPr marL="0" lvl="0" indent="0">
              <a:lnSpc>
                <a:spcPts val="9100"/>
              </a:lnSpc>
            </a:pPr>
            <a:endParaRPr lang="en-US" sz="6999">
              <a:solidFill>
                <a:srgbClr val="202020"/>
              </a:solidFill>
              <a:latin typeface="Open Sauce Bold"/>
            </a:endParaRPr>
          </a:p>
        </p:txBody>
      </p:sp>
      <p:sp>
        <p:nvSpPr>
          <p:cNvPr id="5" name="TextBox 5"/>
          <p:cNvSpPr txBox="1"/>
          <p:nvPr/>
        </p:nvSpPr>
        <p:spPr>
          <a:xfrm>
            <a:off x="9710483" y="3874145"/>
            <a:ext cx="8240818" cy="5529580"/>
          </a:xfrm>
          <a:prstGeom prst="rect">
            <a:avLst/>
          </a:prstGeom>
        </p:spPr>
        <p:txBody>
          <a:bodyPr lIns="0" tIns="0" rIns="0" bIns="0" rtlCol="0" anchor="t">
            <a:spAutoFit/>
          </a:bodyPr>
          <a:lstStyle/>
          <a:p>
            <a:pPr algn="just">
              <a:lnSpc>
                <a:spcPts val="3640"/>
              </a:lnSpc>
            </a:pPr>
            <a:r>
              <a:rPr lang="en-US" sz="2600" spc="52">
                <a:solidFill>
                  <a:srgbClr val="202020"/>
                </a:solidFill>
                <a:latin typeface="Open Sauce"/>
              </a:rPr>
              <a:t>With encouragement from the Church Fathers, lectio divina entered the daily prayer of the early monastic communities in the 6th century as a way of communicating with God through Scripture. It has developed over time into the practice we know today of reading God’s Word and attending to his presence therein. The four movements within lectio divina are reading, meditation, prayer and contemplation.</a:t>
            </a:r>
          </a:p>
          <a:p>
            <a:pPr algn="just">
              <a:lnSpc>
                <a:spcPts val="3640"/>
              </a:lnSpc>
            </a:pPr>
            <a:endParaRPr lang="en-US" sz="2600" spc="52">
              <a:solidFill>
                <a:srgbClr val="202020"/>
              </a:solidFill>
              <a:latin typeface="Open Sauce"/>
            </a:endParaRPr>
          </a:p>
          <a:p>
            <a:pPr algn="just">
              <a:lnSpc>
                <a:spcPts val="3640"/>
              </a:lnSpc>
            </a:pPr>
            <a:endParaRPr lang="en-US" sz="2600" spc="52">
              <a:solidFill>
                <a:srgbClr val="202020"/>
              </a:solidFill>
              <a:latin typeface="Open Sauce"/>
            </a:endParaRPr>
          </a:p>
          <a:p>
            <a:pPr marL="0" lvl="0" indent="0">
              <a:lnSpc>
                <a:spcPts val="4200"/>
              </a:lnSpc>
            </a:pPr>
            <a:endParaRPr lang="en-US" sz="2600" spc="52">
              <a:solidFill>
                <a:srgbClr val="202020"/>
              </a:solidFill>
              <a:latin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4A4"/>
        </a:solidFill>
        <a:effectLst/>
      </p:bgPr>
    </p:bg>
    <p:spTree>
      <p:nvGrpSpPr>
        <p:cNvPr id="1" name=""/>
        <p:cNvGrpSpPr/>
        <p:nvPr/>
      </p:nvGrpSpPr>
      <p:grpSpPr>
        <a:xfrm>
          <a:off x="0" y="0"/>
          <a:ext cx="0" cy="0"/>
          <a:chOff x="0" y="0"/>
          <a:chExt cx="0" cy="0"/>
        </a:xfrm>
      </p:grpSpPr>
      <p:sp>
        <p:nvSpPr>
          <p:cNvPr id="2" name="AutoShape 2"/>
          <p:cNvSpPr/>
          <p:nvPr/>
        </p:nvSpPr>
        <p:spPr>
          <a:xfrm>
            <a:off x="6642342" y="0"/>
            <a:ext cx="11645658" cy="10287000"/>
          </a:xfrm>
          <a:prstGeom prst="rect">
            <a:avLst/>
          </a:prstGeom>
          <a:solidFill>
            <a:srgbClr val="FFFFFF"/>
          </a:solidFill>
        </p:spPr>
      </p:sp>
      <p:sp>
        <p:nvSpPr>
          <p:cNvPr id="3" name="TextBox 3"/>
          <p:cNvSpPr txBox="1"/>
          <p:nvPr/>
        </p:nvSpPr>
        <p:spPr>
          <a:xfrm>
            <a:off x="1028700" y="2230438"/>
            <a:ext cx="4580944" cy="5749925"/>
          </a:xfrm>
          <a:prstGeom prst="rect">
            <a:avLst/>
          </a:prstGeom>
        </p:spPr>
        <p:txBody>
          <a:bodyPr lIns="0" tIns="0" rIns="0" bIns="0" rtlCol="0" anchor="t">
            <a:spAutoFit/>
          </a:bodyPr>
          <a:lstStyle/>
          <a:p>
            <a:pPr marL="0" lvl="0" indent="0">
              <a:lnSpc>
                <a:spcPts val="9100"/>
              </a:lnSpc>
            </a:pPr>
            <a:r>
              <a:rPr lang="en-US" sz="7000">
                <a:solidFill>
                  <a:srgbClr val="FFFFFF"/>
                </a:solidFill>
                <a:latin typeface="Open Sauce Bold"/>
              </a:rPr>
              <a:t>Why you might pray with lectio divina</a:t>
            </a:r>
          </a:p>
        </p:txBody>
      </p:sp>
      <p:sp>
        <p:nvSpPr>
          <p:cNvPr id="4" name="TextBox 4"/>
          <p:cNvSpPr txBox="1"/>
          <p:nvPr/>
        </p:nvSpPr>
        <p:spPr>
          <a:xfrm>
            <a:off x="7278982" y="2555201"/>
            <a:ext cx="9980318" cy="5425161"/>
          </a:xfrm>
          <a:prstGeom prst="rect">
            <a:avLst/>
          </a:prstGeom>
        </p:spPr>
        <p:txBody>
          <a:bodyPr lIns="0" tIns="0" rIns="0" bIns="0" rtlCol="0" anchor="t">
            <a:spAutoFit/>
          </a:bodyPr>
          <a:lstStyle/>
          <a:p>
            <a:pPr algn="just">
              <a:lnSpc>
                <a:spcPts val="4318"/>
              </a:lnSpc>
              <a:spcBef>
                <a:spcPct val="0"/>
              </a:spcBef>
            </a:pPr>
            <a:r>
              <a:rPr lang="en-US" sz="3321">
                <a:solidFill>
                  <a:srgbClr val="000000"/>
                </a:solidFill>
                <a:latin typeface="Open Sauce"/>
              </a:rPr>
              <a:t>Lectio divina encourages us to become receptive to the divine Word in order to form us into the image of Christ. Pope Francis speaks of lectio divina in Evangelii Gaudium as a “way of listening to what the Lord wishes to tell us in his Word and of letting ourselves be transformed by the Spirit” (152). If you desire to incorporate more Scripture into your prayer life and pay closer attention to the movements of God, lectio divina might be a place to start.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021" y="6828204"/>
            <a:ext cx="239204" cy="23920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22109" y="6828204"/>
            <a:ext cx="239204" cy="239204"/>
          </a:xfrm>
          <a:prstGeom prst="rect">
            <a:avLst/>
          </a:prstGeom>
        </p:spPr>
      </p:pic>
      <p:pic>
        <p:nvPicPr>
          <p:cNvPr id="4" name="Picture 4"/>
          <p:cNvPicPr>
            <a:picLocks noChangeAspect="1"/>
          </p:cNvPicPr>
          <p:nvPr/>
        </p:nvPicPr>
        <p:blipFill>
          <a:blip r:embed="rId4"/>
          <a:srcRect l="3768" t="14013" r="4755" b="10877"/>
          <a:stretch>
            <a:fillRect/>
          </a:stretch>
        </p:blipFill>
        <p:spPr>
          <a:xfrm>
            <a:off x="2981347" y="119648"/>
            <a:ext cx="12517983" cy="4853672"/>
          </a:xfrm>
          <a:prstGeom prst="rect">
            <a:avLst/>
          </a:prstGeom>
        </p:spPr>
      </p:pic>
      <p:sp>
        <p:nvSpPr>
          <p:cNvPr id="5" name="TextBox 5"/>
          <p:cNvSpPr txBox="1"/>
          <p:nvPr/>
        </p:nvSpPr>
        <p:spPr>
          <a:xfrm>
            <a:off x="127157" y="5135245"/>
            <a:ext cx="18288000" cy="2282825"/>
          </a:xfrm>
          <a:prstGeom prst="rect">
            <a:avLst/>
          </a:prstGeom>
        </p:spPr>
        <p:txBody>
          <a:bodyPr lIns="0" tIns="0" rIns="0" bIns="0" rtlCol="0" anchor="t">
            <a:spAutoFit/>
          </a:bodyPr>
          <a:lstStyle/>
          <a:p>
            <a:pPr algn="ctr">
              <a:lnSpc>
                <a:spcPts val="9099"/>
              </a:lnSpc>
            </a:pPr>
            <a:r>
              <a:rPr lang="en-US" sz="6999">
                <a:solidFill>
                  <a:srgbClr val="202020"/>
                </a:solidFill>
                <a:latin typeface="Open Sauce Bold"/>
              </a:rPr>
              <a:t>How to practice lectio divina</a:t>
            </a:r>
          </a:p>
          <a:p>
            <a:pPr marL="0" lvl="0" indent="0">
              <a:lnSpc>
                <a:spcPts val="9100"/>
              </a:lnSpc>
            </a:pPr>
            <a:endParaRPr lang="en-US" sz="6999">
              <a:solidFill>
                <a:srgbClr val="202020"/>
              </a:solidFill>
              <a:latin typeface="Open Sauce Bold"/>
            </a:endParaRPr>
          </a:p>
        </p:txBody>
      </p:sp>
      <p:sp>
        <p:nvSpPr>
          <p:cNvPr id="6" name="TextBox 6"/>
          <p:cNvSpPr txBox="1"/>
          <p:nvPr/>
        </p:nvSpPr>
        <p:spPr>
          <a:xfrm>
            <a:off x="841021" y="6650309"/>
            <a:ext cx="7152969" cy="537845"/>
          </a:xfrm>
          <a:prstGeom prst="rect">
            <a:avLst/>
          </a:prstGeom>
        </p:spPr>
        <p:txBody>
          <a:bodyPr lIns="0" tIns="0" rIns="0" bIns="0" rtlCol="0" anchor="t">
            <a:spAutoFit/>
          </a:bodyPr>
          <a:lstStyle/>
          <a:p>
            <a:pPr algn="ctr">
              <a:lnSpc>
                <a:spcPts val="4480"/>
              </a:lnSpc>
              <a:spcBef>
                <a:spcPct val="0"/>
              </a:spcBef>
            </a:pPr>
            <a:r>
              <a:rPr lang="en-US" sz="3200">
                <a:solidFill>
                  <a:srgbClr val="202020"/>
                </a:solidFill>
                <a:latin typeface="Open Sauce Bold"/>
              </a:rPr>
              <a:t>Select a Scripture passage</a:t>
            </a:r>
          </a:p>
        </p:txBody>
      </p:sp>
      <p:sp>
        <p:nvSpPr>
          <p:cNvPr id="7" name="TextBox 7"/>
          <p:cNvSpPr txBox="1"/>
          <p:nvPr/>
        </p:nvSpPr>
        <p:spPr>
          <a:xfrm>
            <a:off x="789496" y="7379970"/>
            <a:ext cx="7204495" cy="1878330"/>
          </a:xfrm>
          <a:prstGeom prst="rect">
            <a:avLst/>
          </a:prstGeom>
        </p:spPr>
        <p:txBody>
          <a:bodyPr lIns="0" tIns="0" rIns="0" bIns="0" rtlCol="0" anchor="t">
            <a:spAutoFit/>
          </a:bodyPr>
          <a:lstStyle/>
          <a:p>
            <a:pPr marL="0" lvl="0" indent="0" algn="just">
              <a:lnSpc>
                <a:spcPts val="2520"/>
              </a:lnSpc>
            </a:pPr>
            <a:r>
              <a:rPr lang="en-US" sz="1800">
                <a:solidFill>
                  <a:srgbClr val="000000"/>
                </a:solidFill>
                <a:latin typeface="Open Sauce"/>
              </a:rPr>
              <a:t>Before starting your prayer, select a passage from Scripture to use for your lectio divina. It can be from the Old or New Testament, but it shouldn’t be too long. The length of a reading from Mass works well. Often, people choose to pray with a reading from the day’s Lectionary or the Mass for the upcoming Sunday.</a:t>
            </a:r>
          </a:p>
        </p:txBody>
      </p:sp>
      <p:sp>
        <p:nvSpPr>
          <p:cNvPr id="8" name="TextBox 8"/>
          <p:cNvSpPr txBox="1"/>
          <p:nvPr/>
        </p:nvSpPr>
        <p:spPr>
          <a:xfrm>
            <a:off x="10822109" y="6650309"/>
            <a:ext cx="6539600" cy="537845"/>
          </a:xfrm>
          <a:prstGeom prst="rect">
            <a:avLst/>
          </a:prstGeom>
        </p:spPr>
        <p:txBody>
          <a:bodyPr lIns="0" tIns="0" rIns="0" bIns="0" rtlCol="0" anchor="t">
            <a:spAutoFit/>
          </a:bodyPr>
          <a:lstStyle/>
          <a:p>
            <a:pPr algn="ctr">
              <a:lnSpc>
                <a:spcPts val="4480"/>
              </a:lnSpc>
              <a:spcBef>
                <a:spcPct val="0"/>
              </a:spcBef>
            </a:pPr>
            <a:r>
              <a:rPr lang="en-US" sz="3200">
                <a:solidFill>
                  <a:srgbClr val="202020"/>
                </a:solidFill>
                <a:latin typeface="Open Sauce Bold"/>
              </a:rPr>
              <a:t>Prepare for prayer</a:t>
            </a:r>
          </a:p>
        </p:txBody>
      </p:sp>
      <p:sp>
        <p:nvSpPr>
          <p:cNvPr id="9" name="TextBox 9"/>
          <p:cNvSpPr txBox="1"/>
          <p:nvPr/>
        </p:nvSpPr>
        <p:spPr>
          <a:xfrm>
            <a:off x="10822109" y="7379970"/>
            <a:ext cx="6539600" cy="2506980"/>
          </a:xfrm>
          <a:prstGeom prst="rect">
            <a:avLst/>
          </a:prstGeom>
        </p:spPr>
        <p:txBody>
          <a:bodyPr lIns="0" tIns="0" rIns="0" bIns="0" rtlCol="0" anchor="t">
            <a:spAutoFit/>
          </a:bodyPr>
          <a:lstStyle/>
          <a:p>
            <a:pPr marL="0" lvl="0" indent="0" algn="just">
              <a:lnSpc>
                <a:spcPts val="2520"/>
              </a:lnSpc>
            </a:pPr>
            <a:r>
              <a:rPr lang="en-US" sz="1800">
                <a:solidFill>
                  <a:srgbClr val="000000"/>
                </a:solidFill>
                <a:latin typeface="Open Sauce"/>
              </a:rPr>
              <a:t>Before entering into the prayer, prepare yourself physically and mentally. Begin by sitting comfortably, placing both feet on the ground, with posture upright and hands open on your lap as if waiting to receive a gift from God. Then, abandon any agenda, worries or thoughts you bring to this prayer and entrust these things to the providence of God. Ask for the grace to be receptive to what God will speak to you through this Scripture reading.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57357" y="1171831"/>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Read (lectio)</a:t>
            </a:r>
          </a:p>
        </p:txBody>
      </p:sp>
      <p:sp>
        <p:nvSpPr>
          <p:cNvPr id="3" name="TextBox 3"/>
          <p:cNvSpPr txBox="1"/>
          <p:nvPr/>
        </p:nvSpPr>
        <p:spPr>
          <a:xfrm>
            <a:off x="1357357" y="1891697"/>
            <a:ext cx="15901943" cy="621030"/>
          </a:xfrm>
          <a:prstGeom prst="rect">
            <a:avLst/>
          </a:prstGeom>
        </p:spPr>
        <p:txBody>
          <a:bodyPr lIns="0" tIns="0" rIns="0" bIns="0" rtlCol="0" anchor="t">
            <a:spAutoFit/>
          </a:bodyPr>
          <a:lstStyle/>
          <a:p>
            <a:pPr marL="0" lvl="0" indent="0">
              <a:lnSpc>
                <a:spcPts val="2520"/>
              </a:lnSpc>
            </a:pPr>
            <a:r>
              <a:rPr lang="en-US" sz="1800">
                <a:solidFill>
                  <a:srgbClr val="747474"/>
                </a:solidFill>
                <a:latin typeface="Open Sauce"/>
              </a:rPr>
              <a:t>Begin by slowly and meditatively reading your Scripture passage out loud. Listen for a particular word or phrase that speaks to you at this moment and sit with it for a time.cuss.</a:t>
            </a:r>
          </a:p>
        </p:txBody>
      </p:sp>
      <p:sp>
        <p:nvSpPr>
          <p:cNvPr id="4" name="TextBox 4"/>
          <p:cNvSpPr txBox="1"/>
          <p:nvPr/>
        </p:nvSpPr>
        <p:spPr>
          <a:xfrm>
            <a:off x="1357357" y="3184017"/>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Meditate (meditatio)</a:t>
            </a:r>
          </a:p>
        </p:txBody>
      </p:sp>
      <p:sp>
        <p:nvSpPr>
          <p:cNvPr id="5" name="TextBox 5"/>
          <p:cNvSpPr txBox="1"/>
          <p:nvPr/>
        </p:nvSpPr>
        <p:spPr>
          <a:xfrm>
            <a:off x="1357357" y="4027585"/>
            <a:ext cx="15901943" cy="621030"/>
          </a:xfrm>
          <a:prstGeom prst="rect">
            <a:avLst/>
          </a:prstGeom>
        </p:spPr>
        <p:txBody>
          <a:bodyPr lIns="0" tIns="0" rIns="0" bIns="0" rtlCol="0" anchor="t">
            <a:spAutoFit/>
          </a:bodyPr>
          <a:lstStyle/>
          <a:p>
            <a:pPr marL="0" lvl="0" indent="0">
              <a:lnSpc>
                <a:spcPts val="2520"/>
              </a:lnSpc>
            </a:pPr>
            <a:r>
              <a:rPr lang="en-US" sz="1800">
                <a:solidFill>
                  <a:srgbClr val="747474"/>
                </a:solidFill>
                <a:latin typeface="Open Sauce"/>
              </a:rPr>
              <a:t>Read the same passage a second time. As you re-engage the text, let the word or phrase that stood out become your invitation to dialogue with God. Allow the word or phrase to wash over you and permeate your thoughts and feelings.</a:t>
            </a:r>
          </a:p>
        </p:txBody>
      </p:sp>
      <p:sp>
        <p:nvSpPr>
          <p:cNvPr id="6" name="TextBox 6"/>
          <p:cNvSpPr txBox="1"/>
          <p:nvPr/>
        </p:nvSpPr>
        <p:spPr>
          <a:xfrm>
            <a:off x="1357357" y="5194872"/>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Pray (oratio)</a:t>
            </a:r>
          </a:p>
        </p:txBody>
      </p:sp>
      <p:sp>
        <p:nvSpPr>
          <p:cNvPr id="7" name="TextBox 7"/>
          <p:cNvSpPr txBox="1"/>
          <p:nvPr/>
        </p:nvSpPr>
        <p:spPr>
          <a:xfrm>
            <a:off x="1357357" y="6037517"/>
            <a:ext cx="15901943" cy="621030"/>
          </a:xfrm>
          <a:prstGeom prst="rect">
            <a:avLst/>
          </a:prstGeom>
        </p:spPr>
        <p:txBody>
          <a:bodyPr lIns="0" tIns="0" rIns="0" bIns="0" rtlCol="0" anchor="t">
            <a:spAutoFit/>
          </a:bodyPr>
          <a:lstStyle/>
          <a:p>
            <a:pPr marL="0" lvl="0" indent="0">
              <a:lnSpc>
                <a:spcPts val="2520"/>
              </a:lnSpc>
            </a:pPr>
            <a:r>
              <a:rPr lang="en-US" sz="1800">
                <a:solidFill>
                  <a:srgbClr val="747474"/>
                </a:solidFill>
                <a:latin typeface="Open Sauce"/>
              </a:rPr>
              <a:t>Read the text a third time. What is God saying to you in these words? What do you want to say to God? What feelings do these words raise up in you? Share your answers with God.</a:t>
            </a:r>
          </a:p>
        </p:txBody>
      </p:sp>
      <p:sp>
        <p:nvSpPr>
          <p:cNvPr id="8" name="TextBox 8"/>
          <p:cNvSpPr txBox="1"/>
          <p:nvPr/>
        </p:nvSpPr>
        <p:spPr>
          <a:xfrm>
            <a:off x="1357357" y="7087644"/>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Contemplate (contemplatio)</a:t>
            </a:r>
          </a:p>
        </p:txBody>
      </p:sp>
      <p:sp>
        <p:nvSpPr>
          <p:cNvPr id="9" name="TextBox 9"/>
          <p:cNvSpPr txBox="1"/>
          <p:nvPr/>
        </p:nvSpPr>
        <p:spPr>
          <a:xfrm>
            <a:off x="1357357" y="7806464"/>
            <a:ext cx="16023409" cy="935355"/>
          </a:xfrm>
          <a:prstGeom prst="rect">
            <a:avLst/>
          </a:prstGeom>
        </p:spPr>
        <p:txBody>
          <a:bodyPr lIns="0" tIns="0" rIns="0" bIns="0" rtlCol="0" anchor="t">
            <a:spAutoFit/>
          </a:bodyPr>
          <a:lstStyle/>
          <a:p>
            <a:pPr marL="0" lvl="0" indent="0">
              <a:lnSpc>
                <a:spcPts val="2520"/>
              </a:lnSpc>
            </a:pPr>
            <a:r>
              <a:rPr lang="en-US" sz="1800">
                <a:solidFill>
                  <a:srgbClr val="747474"/>
                </a:solidFill>
                <a:latin typeface="Open Sauce"/>
              </a:rPr>
              <a:t>Read the text a final time. As you do, release the word or phrase you have been praying with. Be still and rest in God’s embrace. What gift has God given you to take away from this prayer? To what action might God be inviting you? Thank God for this gift and invitation as you conclude your prayer.</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9496" y="1349726"/>
            <a:ext cx="239204" cy="239204"/>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9496" y="3361912"/>
            <a:ext cx="239204" cy="239204"/>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9496" y="5372767"/>
            <a:ext cx="239204" cy="239204"/>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9496" y="7265539"/>
            <a:ext cx="239204" cy="2392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29" r="4259"/>
          <a:stretch>
            <a:fillRect/>
          </a:stretch>
        </p:blipFill>
        <p:spPr>
          <a:xfrm>
            <a:off x="528485" y="1593590"/>
            <a:ext cx="5378849" cy="8386050"/>
          </a:xfrm>
          <a:prstGeom prst="rect">
            <a:avLst/>
          </a:prstGeom>
        </p:spPr>
      </p:pic>
      <p:pic>
        <p:nvPicPr>
          <p:cNvPr id="3" name="Picture 3"/>
          <p:cNvPicPr>
            <a:picLocks noChangeAspect="1"/>
          </p:cNvPicPr>
          <p:nvPr/>
        </p:nvPicPr>
        <p:blipFill>
          <a:blip r:embed="rId3"/>
          <a:srcRect/>
          <a:stretch>
            <a:fillRect/>
          </a:stretch>
        </p:blipFill>
        <p:spPr>
          <a:xfrm>
            <a:off x="6269599" y="1593590"/>
            <a:ext cx="5748803" cy="8591847"/>
          </a:xfrm>
          <a:prstGeom prst="rect">
            <a:avLst/>
          </a:prstGeom>
        </p:spPr>
      </p:pic>
      <p:pic>
        <p:nvPicPr>
          <p:cNvPr id="4" name="Picture 4"/>
          <p:cNvPicPr>
            <a:picLocks noChangeAspect="1"/>
          </p:cNvPicPr>
          <p:nvPr/>
        </p:nvPicPr>
        <p:blipFill>
          <a:blip r:embed="rId4"/>
          <a:srcRect/>
          <a:stretch>
            <a:fillRect/>
          </a:stretch>
        </p:blipFill>
        <p:spPr>
          <a:xfrm>
            <a:off x="12282950" y="1689407"/>
            <a:ext cx="5410086" cy="2907059"/>
          </a:xfrm>
          <a:prstGeom prst="rect">
            <a:avLst/>
          </a:prstGeom>
        </p:spPr>
      </p:pic>
      <p:sp>
        <p:nvSpPr>
          <p:cNvPr id="5" name="TextBox 5"/>
          <p:cNvSpPr txBox="1"/>
          <p:nvPr/>
        </p:nvSpPr>
        <p:spPr>
          <a:xfrm>
            <a:off x="420246" y="104139"/>
            <a:ext cx="4337282" cy="924561"/>
          </a:xfrm>
          <a:prstGeom prst="rect">
            <a:avLst/>
          </a:prstGeom>
        </p:spPr>
        <p:txBody>
          <a:bodyPr lIns="0" tIns="0" rIns="0" bIns="0" rtlCol="0" anchor="t">
            <a:spAutoFit/>
          </a:bodyPr>
          <a:lstStyle/>
          <a:p>
            <a:pPr marL="0" lvl="0" indent="0">
              <a:lnSpc>
                <a:spcPts val="6789"/>
              </a:lnSpc>
              <a:spcBef>
                <a:spcPct val="0"/>
              </a:spcBef>
            </a:pPr>
            <a:r>
              <a:rPr lang="en-US" sz="4849">
                <a:solidFill>
                  <a:srgbClr val="000000"/>
                </a:solidFill>
                <a:latin typeface="DIN Condensed"/>
              </a:rPr>
              <a:t>Example</a:t>
            </a:r>
          </a:p>
        </p:txBody>
      </p:sp>
      <p:sp>
        <p:nvSpPr>
          <p:cNvPr id="6" name="TextBox 6"/>
          <p:cNvSpPr txBox="1"/>
          <p:nvPr/>
        </p:nvSpPr>
        <p:spPr>
          <a:xfrm>
            <a:off x="12808165" y="9529380"/>
            <a:ext cx="5054961" cy="18729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000000"/>
                </a:solidFill>
                <a:latin typeface="Helvetica Neue LT Std"/>
              </a:rPr>
              <a:t>https://www.carmelites.org.au/4755-lectio-divina-may-2023-in-pdf-format/file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cky Eldredge Explains Lectio Divina">
            <a:hlinkClick r:id="" action="ppaction://media"/>
            <a:extLst>
              <a:ext uri="{FF2B5EF4-FFF2-40B4-BE49-F238E27FC236}">
                <a16:creationId xmlns:a16="http://schemas.microsoft.com/office/drawing/2014/main" id="{467FF4EA-D3B4-F8EF-2F40-BF7280B643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1260" y="1290918"/>
            <a:ext cx="15612034" cy="8727141"/>
          </a:xfrm>
          <a:prstGeom prst="rect">
            <a:avLst/>
          </a:prstGeom>
        </p:spPr>
      </p:pic>
      <p:sp>
        <p:nvSpPr>
          <p:cNvPr id="3" name="TextBox 2">
            <a:extLst>
              <a:ext uri="{FF2B5EF4-FFF2-40B4-BE49-F238E27FC236}">
                <a16:creationId xmlns:a16="http://schemas.microsoft.com/office/drawing/2014/main" id="{F097375A-8F2C-E866-AE4F-257D555470E3}"/>
              </a:ext>
            </a:extLst>
          </p:cNvPr>
          <p:cNvSpPr txBox="1"/>
          <p:nvPr/>
        </p:nvSpPr>
        <p:spPr>
          <a:xfrm>
            <a:off x="1331258" y="477007"/>
            <a:ext cx="15571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ea typeface="+mn-lt"/>
                <a:cs typeface="+mn-lt"/>
              </a:rPr>
              <a:t>Explaining </a:t>
            </a:r>
            <a:r>
              <a:rPr lang="en-US" sz="3200" b="1" dirty="0">
                <a:latin typeface="Calibri"/>
                <a:ea typeface="+mn-lt"/>
                <a:cs typeface="+mn-lt"/>
              </a:rPr>
              <a:t>Lection Divina</a:t>
            </a:r>
            <a:endParaRPr lang="en-US" sz="6950" b="1">
              <a:latin typeface="Open Sauce Bold"/>
              <a:cs typeface="Calibri"/>
            </a:endParaRPr>
          </a:p>
        </p:txBody>
      </p:sp>
    </p:spTree>
    <p:extLst>
      <p:ext uri="{BB962C8B-B14F-4D97-AF65-F5344CB8AC3E}">
        <p14:creationId xmlns:p14="http://schemas.microsoft.com/office/powerpoint/2010/main" val="7025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e9b9404-e72a-4351-b1fa-0cbc25905e61" ContentTypeId="0x010100F11B04EFEED17A4881869C310E832AA7" PreviousValue="false" LastSyncTimeStamp="2023-03-30T09:48:17.05Z"/>
</file>

<file path=customXml/item2.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ECEE66-F973-4A9E-A63E-B2589F43C230}">
  <ds:schemaRefs>
    <ds:schemaRef ds:uri="Microsoft.SharePoint.Taxonomy.ContentTypeSync"/>
  </ds:schemaRefs>
</ds:datastoreItem>
</file>

<file path=customXml/itemProps2.xml><?xml version="1.0" encoding="utf-8"?>
<ds:datastoreItem xmlns:ds="http://schemas.openxmlformats.org/officeDocument/2006/customXml" ds:itemID="{72F609A1-7F72-4FE6-A266-BB198CA57A2C}"/>
</file>

<file path=customXml/itemProps3.xml><?xml version="1.0" encoding="utf-8"?>
<ds:datastoreItem xmlns:ds="http://schemas.openxmlformats.org/officeDocument/2006/customXml" ds:itemID="{CA663960-EFDA-47A2-86E5-DB1CCFD3637B}">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s>
</ds:datastoreItem>
</file>

<file path=customXml/itemProps4.xml><?xml version="1.0" encoding="utf-8"?>
<ds:datastoreItem xmlns:ds="http://schemas.openxmlformats.org/officeDocument/2006/customXml" ds:itemID="{1C777C66-C9D9-46B4-ACC9-AF908D434C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Lectio Divina: Module</dc:title>
  <cp:revision>23</cp:revision>
  <dcterms:created xsi:type="dcterms:W3CDTF">2006-08-16T00:00:00Z</dcterms:created>
  <dcterms:modified xsi:type="dcterms:W3CDTF">2023-08-14T06:23:23Z</dcterms:modified>
  <dc:identifier>DAFkRLa_Mdg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MSIP_Label_36a5eb60-4059-4488-b04a-9ad280793a16_Enabled">
    <vt:lpwstr>true</vt:lpwstr>
  </property>
  <property fmtid="{D5CDD505-2E9C-101B-9397-08002B2CF9AE}" pid="4" name="MSIP_Label_36a5eb60-4059-4488-b04a-9ad280793a16_SetDate">
    <vt:lpwstr>2023-05-31T06:52:07Z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2e3cdbb9-bdd9-4c58-993d-e7ba9befcc6e</vt:lpwstr>
  </property>
  <property fmtid="{D5CDD505-2E9C-101B-9397-08002B2CF9AE}" pid="9" name="MSIP_Label_36a5eb60-4059-4488-b04a-9ad280793a16_ContentBits">
    <vt:lpwstr>0</vt:lpwstr>
  </property>
  <property fmtid="{D5CDD505-2E9C-101B-9397-08002B2CF9AE}" pid="10" name="Order">
    <vt:lpwstr>274800.000000000</vt:lpwstr>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