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sldIdLst>
    <p:sldId id="256" r:id="rId6"/>
    <p:sldId id="257" r:id="rId7"/>
    <p:sldId id="258" r:id="rId8"/>
    <p:sldId id="259" r:id="rId9"/>
    <p:sldId id="260" r:id="rId10"/>
    <p:sldId id="261" r:id="rId11"/>
    <p:sldId id="262" r:id="rId12"/>
  </p:sldIdLst>
  <p:sldSz cx="18288000" cy="10287000"/>
  <p:notesSz cx="6858000" cy="9144000"/>
  <p:embeddedFontLst>
    <p:embeddedFont>
      <p:font typeface="Benedict" charset="0"/>
      <p:regular r:id="rId13"/>
    </p:embeddedFont>
    <p:embeddedFont>
      <p:font typeface="Calibri" panose="020F0502020204030204" pitchFamily="34" charset="0"/>
      <p:regular r:id="rId14"/>
      <p:bold r:id="rId15"/>
      <p:italic r:id="rId16"/>
      <p:boldItalic r:id="rId17"/>
    </p:embeddedFont>
    <p:embeddedFont>
      <p:font typeface="Open Sauce" panose="020B0604020202020204" charset="0"/>
      <p:regular r:id="rId18"/>
    </p:embeddedFont>
    <p:embeddedFont>
      <p:font typeface="Open Sauce Bold" panose="020B0604020202020204" charset="0"/>
      <p:regular r:id="rId19"/>
    </p:embeddedFont>
    <p:embeddedFont>
      <p:font typeface="Open Sauce SemiBold" panose="020B0604020202020204" charset="0"/>
      <p:regular r:id="rId20"/>
    </p:embeddedFont>
    <p:embeddedFont>
      <p:font typeface="Open Sauce SemiBold 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EDB960-45EB-C94D-0147-554541320505}" v="134" dt="2023-06-04T07:33:48.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font" Target="fonts/font1.fntdata"/><Relationship Id="rId18" Type="http://schemas.openxmlformats.org/officeDocument/2006/relationships/font" Target="fonts/font6.fntdata"/><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font" Target="fonts/font9.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font" Target="fonts/font7.fntdata"/><Relationship Id="rId27" Type="http://schemas.microsoft.com/office/2015/10/relationships/revisionInfo" Target="revisionInfo.xml"/><Relationship Id="rId9" Type="http://schemas.openxmlformats.org/officeDocument/2006/relationships/slide" Target="slides/slide4.xml"/><Relationship Id="rId14" Type="http://schemas.openxmlformats.org/officeDocument/2006/relationships/font" Target="fonts/font2.fntdata"/><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dette Scott" userId="S::bernadette.scott@vinnies-cg.org.au::59d7f2bb-14b4-401c-ba39-1580fa7f662f" providerId="AD" clId="Web-{3DEDB960-45EB-C94D-0147-554541320505}"/>
    <pc:docChg chg="mod modSld">
      <pc:chgData name="Bernadette Scott" userId="S::bernadette.scott@vinnies-cg.org.au::59d7f2bb-14b4-401c-ba39-1580fa7f662f" providerId="AD" clId="Web-{3DEDB960-45EB-C94D-0147-554541320505}" dt="2023-06-04T07:33:47.446" v="77" actId="20577"/>
      <pc:docMkLst>
        <pc:docMk/>
      </pc:docMkLst>
      <pc:sldChg chg="modSp">
        <pc:chgData name="Bernadette Scott" userId="S::bernadette.scott@vinnies-cg.org.au::59d7f2bb-14b4-401c-ba39-1580fa7f662f" providerId="AD" clId="Web-{3DEDB960-45EB-C94D-0147-554541320505}" dt="2023-06-04T07:29:32.908" v="16" actId="20577"/>
        <pc:sldMkLst>
          <pc:docMk/>
          <pc:sldMk cId="0" sldId="256"/>
        </pc:sldMkLst>
        <pc:spChg chg="mod">
          <ac:chgData name="Bernadette Scott" userId="S::bernadette.scott@vinnies-cg.org.au::59d7f2bb-14b4-401c-ba39-1580fa7f662f" providerId="AD" clId="Web-{3DEDB960-45EB-C94D-0147-554541320505}" dt="2023-06-04T07:29:32.908" v="16" actId="20577"/>
          <ac:spMkLst>
            <pc:docMk/>
            <pc:sldMk cId="0" sldId="256"/>
            <ac:spMk id="5" creationId="{00000000-0000-0000-0000-000000000000}"/>
          </ac:spMkLst>
        </pc:spChg>
      </pc:sldChg>
      <pc:sldChg chg="modSp">
        <pc:chgData name="Bernadette Scott" userId="S::bernadette.scott@vinnies-cg.org.au::59d7f2bb-14b4-401c-ba39-1580fa7f662f" providerId="AD" clId="Web-{3DEDB960-45EB-C94D-0147-554541320505}" dt="2023-06-04T07:31:46.099" v="56" actId="20577"/>
        <pc:sldMkLst>
          <pc:docMk/>
          <pc:sldMk cId="0" sldId="261"/>
        </pc:sldMkLst>
        <pc:spChg chg="mod">
          <ac:chgData name="Bernadette Scott" userId="S::bernadette.scott@vinnies-cg.org.au::59d7f2bb-14b4-401c-ba39-1580fa7f662f" providerId="AD" clId="Web-{3DEDB960-45EB-C94D-0147-554541320505}" dt="2023-06-04T07:31:46.099" v="56" actId="20577"/>
          <ac:spMkLst>
            <pc:docMk/>
            <pc:sldMk cId="0" sldId="261"/>
            <ac:spMk id="2" creationId="{00000000-0000-0000-0000-000000000000}"/>
          </ac:spMkLst>
        </pc:spChg>
        <pc:spChg chg="mod">
          <ac:chgData name="Bernadette Scott" userId="S::bernadette.scott@vinnies-cg.org.au::59d7f2bb-14b4-401c-ba39-1580fa7f662f" providerId="AD" clId="Web-{3DEDB960-45EB-C94D-0147-554541320505}" dt="2023-06-04T07:31:17.599" v="52" actId="20577"/>
          <ac:spMkLst>
            <pc:docMk/>
            <pc:sldMk cId="0" sldId="261"/>
            <ac:spMk id="3" creationId="{00000000-0000-0000-0000-000000000000}"/>
          </ac:spMkLst>
        </pc:spChg>
      </pc:sldChg>
      <pc:sldChg chg="addSp modSp addAnim">
        <pc:chgData name="Bernadette Scott" userId="S::bernadette.scott@vinnies-cg.org.au::59d7f2bb-14b4-401c-ba39-1580fa7f662f" providerId="AD" clId="Web-{3DEDB960-45EB-C94D-0147-554541320505}" dt="2023-06-04T07:33:47.446" v="77" actId="20577"/>
        <pc:sldMkLst>
          <pc:docMk/>
          <pc:sldMk cId="0" sldId="262"/>
        </pc:sldMkLst>
        <pc:spChg chg="add mod">
          <ac:chgData name="Bernadette Scott" userId="S::bernadette.scott@vinnies-cg.org.au::59d7f2bb-14b4-401c-ba39-1580fa7f662f" providerId="AD" clId="Web-{3DEDB960-45EB-C94D-0147-554541320505}" dt="2023-06-04T07:33:47.446" v="77" actId="20577"/>
          <ac:spMkLst>
            <pc:docMk/>
            <pc:sldMk cId="0" sldId="262"/>
            <ac:spMk id="3" creationId="{C3F79C36-9BEA-684C-5626-3D6B13AE37D4}"/>
          </ac:spMkLst>
        </pc:spChg>
        <pc:picChg chg="add mod">
          <ac:chgData name="Bernadette Scott" userId="S::bernadette.scott@vinnies-cg.org.au::59d7f2bb-14b4-401c-ba39-1580fa7f662f" providerId="AD" clId="Web-{3DEDB960-45EB-C94D-0147-554541320505}" dt="2023-06-04T07:32:48.570" v="59" actId="1076"/>
          <ac:picMkLst>
            <pc:docMk/>
            <pc:sldMk cId="0" sldId="262"/>
            <ac:picMk id="2" creationId="{7B1F928E-C2C0-4FCC-08D0-01C65DB37B9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0B8D8"/>
        </a:solidFill>
        <a:effectLst/>
      </p:bgPr>
    </p:bg>
    <p:spTree>
      <p:nvGrpSpPr>
        <p:cNvPr id="1" name=""/>
        <p:cNvGrpSpPr/>
        <p:nvPr/>
      </p:nvGrpSpPr>
      <p:grpSpPr>
        <a:xfrm>
          <a:off x="0" y="0"/>
          <a:ext cx="0" cy="0"/>
          <a:chOff x="0" y="0"/>
          <a:chExt cx="0" cy="0"/>
        </a:xfrm>
      </p:grpSpPr>
      <p:sp>
        <p:nvSpPr>
          <p:cNvPr id="2" name="Freeform 2"/>
          <p:cNvSpPr/>
          <p:nvPr/>
        </p:nvSpPr>
        <p:spPr>
          <a:xfrm>
            <a:off x="1407623" y="6287327"/>
            <a:ext cx="1529596" cy="1529596"/>
          </a:xfrm>
          <a:custGeom>
            <a:avLst/>
            <a:gdLst/>
            <a:ahLst/>
            <a:cxnLst/>
            <a:rect l="l" t="t" r="r" b="b"/>
            <a:pathLst>
              <a:path w="1529596" h="1529596">
                <a:moveTo>
                  <a:pt x="0" y="0"/>
                </a:moveTo>
                <a:lnTo>
                  <a:pt x="1529595" y="0"/>
                </a:lnTo>
                <a:lnTo>
                  <a:pt x="1529595" y="1529595"/>
                </a:lnTo>
                <a:lnTo>
                  <a:pt x="0" y="1529595"/>
                </a:lnTo>
                <a:lnTo>
                  <a:pt x="0" y="0"/>
                </a:lnTo>
                <a:close/>
              </a:path>
            </a:pathLst>
          </a:custGeom>
          <a:blipFill>
            <a:blip r:embed="rId2"/>
            <a:stretch>
              <a:fillRect/>
            </a:stretch>
          </a:blipFill>
        </p:spPr>
      </p:sp>
      <p:sp>
        <p:nvSpPr>
          <p:cNvPr id="3" name="TextBox 3"/>
          <p:cNvSpPr txBox="1"/>
          <p:nvPr/>
        </p:nvSpPr>
        <p:spPr>
          <a:xfrm>
            <a:off x="2650168" y="6277802"/>
            <a:ext cx="14609132" cy="1466850"/>
          </a:xfrm>
          <a:prstGeom prst="rect">
            <a:avLst/>
          </a:prstGeom>
        </p:spPr>
        <p:txBody>
          <a:bodyPr lIns="0" tIns="0" rIns="0" bIns="0" rtlCol="0" anchor="t">
            <a:spAutoFit/>
          </a:bodyPr>
          <a:lstStyle/>
          <a:p>
            <a:pPr algn="ctr">
              <a:lnSpc>
                <a:spcPts val="11520"/>
              </a:lnSpc>
            </a:pPr>
            <a:r>
              <a:rPr lang="en-US" sz="9600">
                <a:solidFill>
                  <a:srgbClr val="FFFFFF"/>
                </a:solidFill>
                <a:latin typeface="Open Sauce SemiBold"/>
              </a:rPr>
              <a:t>Spiritual Journaling</a:t>
            </a:r>
          </a:p>
        </p:txBody>
      </p:sp>
      <p:sp>
        <p:nvSpPr>
          <p:cNvPr id="4" name="TextBox 4"/>
          <p:cNvSpPr txBox="1"/>
          <p:nvPr/>
        </p:nvSpPr>
        <p:spPr>
          <a:xfrm>
            <a:off x="6273991" y="8100733"/>
            <a:ext cx="7361486" cy="476528"/>
          </a:xfrm>
          <a:prstGeom prst="rect">
            <a:avLst/>
          </a:prstGeom>
        </p:spPr>
        <p:txBody>
          <a:bodyPr lIns="0" tIns="0" rIns="0" bIns="0" rtlCol="0" anchor="t">
            <a:spAutoFit/>
          </a:bodyPr>
          <a:lstStyle/>
          <a:p>
            <a:pPr algn="ctr">
              <a:lnSpc>
                <a:spcPts val="3871"/>
              </a:lnSpc>
              <a:spcBef>
                <a:spcPct val="0"/>
              </a:spcBef>
            </a:pPr>
            <a:r>
              <a:rPr lang="en-US" sz="2978">
                <a:solidFill>
                  <a:srgbClr val="FFFFFF"/>
                </a:solidFill>
                <a:latin typeface="Open Sauce"/>
              </a:rPr>
              <a:t>Personal record of time spent in prayer. </a:t>
            </a:r>
          </a:p>
        </p:txBody>
      </p:sp>
      <p:sp>
        <p:nvSpPr>
          <p:cNvPr id="5" name="TextBox 5"/>
          <p:cNvSpPr txBox="1"/>
          <p:nvPr/>
        </p:nvSpPr>
        <p:spPr>
          <a:xfrm>
            <a:off x="1407623" y="1129852"/>
            <a:ext cx="15851677" cy="4001095"/>
          </a:xfrm>
          <a:prstGeom prst="rect">
            <a:avLst/>
          </a:prstGeom>
        </p:spPr>
        <p:txBody>
          <a:bodyPr lIns="0" tIns="0" rIns="0" bIns="0" rtlCol="0" anchor="t">
            <a:spAutoFit/>
          </a:bodyPr>
          <a:lstStyle/>
          <a:p>
            <a:pPr algn="ctr">
              <a:lnSpc>
                <a:spcPts val="7838"/>
              </a:lnSpc>
            </a:pPr>
            <a:r>
              <a:rPr lang="en-US" sz="6000" dirty="0">
                <a:solidFill>
                  <a:srgbClr val="FFFFFF"/>
                </a:solidFill>
                <a:latin typeface="Benedict"/>
              </a:rPr>
              <a:t>"It can have lengthy entries or short notes. It can be cute or plain. There’s a lot of ways to do it, and none of them are wrong, as long as they aid in reflecting on God’s love."</a:t>
            </a:r>
          </a:p>
          <a:p>
            <a:pPr algn="ctr">
              <a:lnSpc>
                <a:spcPts val="7838"/>
              </a:lnSpc>
            </a:pPr>
            <a:r>
              <a:rPr lang="en-US" sz="3200" dirty="0">
                <a:solidFill>
                  <a:srgbClr val="FFFFFF"/>
                </a:solidFill>
                <a:latin typeface="Benedict"/>
              </a:rPr>
              <a:t>Faith Noah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23320" y="2917761"/>
            <a:ext cx="7945587" cy="5707860"/>
          </a:xfrm>
          <a:custGeom>
            <a:avLst/>
            <a:gdLst/>
            <a:ahLst/>
            <a:cxnLst/>
            <a:rect l="l" t="t" r="r" b="b"/>
            <a:pathLst>
              <a:path w="7945587" h="5707860">
                <a:moveTo>
                  <a:pt x="0" y="0"/>
                </a:moveTo>
                <a:lnTo>
                  <a:pt x="7945587" y="0"/>
                </a:lnTo>
                <a:lnTo>
                  <a:pt x="7945587" y="5707860"/>
                </a:lnTo>
                <a:lnTo>
                  <a:pt x="0" y="5707860"/>
                </a:lnTo>
                <a:lnTo>
                  <a:pt x="0" y="0"/>
                </a:lnTo>
                <a:close/>
              </a:path>
            </a:pathLst>
          </a:custGeom>
          <a:blipFill>
            <a:blip r:embed="rId2"/>
            <a:stretch>
              <a:fillRect l="-21836" r="-21836"/>
            </a:stretch>
          </a:blipFill>
        </p:spPr>
      </p:sp>
      <p:sp>
        <p:nvSpPr>
          <p:cNvPr id="3" name="TextBox 3"/>
          <p:cNvSpPr txBox="1"/>
          <p:nvPr/>
        </p:nvSpPr>
        <p:spPr>
          <a:xfrm>
            <a:off x="572512" y="2870136"/>
            <a:ext cx="8932643" cy="6388164"/>
          </a:xfrm>
          <a:prstGeom prst="rect">
            <a:avLst/>
          </a:prstGeom>
        </p:spPr>
        <p:txBody>
          <a:bodyPr lIns="0" tIns="0" rIns="0" bIns="0" rtlCol="0" anchor="t">
            <a:spAutoFit/>
          </a:bodyPr>
          <a:lstStyle/>
          <a:p>
            <a:pPr algn="just">
              <a:lnSpc>
                <a:spcPts val="3359"/>
              </a:lnSpc>
            </a:pPr>
            <a:r>
              <a:rPr lang="en-US" sz="2400" spc="48">
                <a:solidFill>
                  <a:srgbClr val="202020"/>
                </a:solidFill>
                <a:latin typeface="Open Sauce"/>
              </a:rPr>
              <a:t>Simply put, a spiritual or prayer journal is a place (like a notebook or binder) where you keep track of your prayers. These prayers can be prayer intentions, standard prayers that you like, prayers that you have created, Bible passages that have touched you that you want to use in prayer, quotes related to prayer, or things related to prayer that have touched your heart.</a:t>
            </a:r>
          </a:p>
          <a:p>
            <a:pPr algn="just">
              <a:lnSpc>
                <a:spcPts val="3359"/>
              </a:lnSpc>
            </a:pPr>
            <a:endParaRPr lang="en-US" sz="2400" spc="48">
              <a:solidFill>
                <a:srgbClr val="202020"/>
              </a:solidFill>
              <a:latin typeface="Open Sauce"/>
            </a:endParaRPr>
          </a:p>
          <a:p>
            <a:pPr algn="just">
              <a:lnSpc>
                <a:spcPts val="3359"/>
              </a:lnSpc>
            </a:pPr>
            <a:r>
              <a:rPr lang="en-US" sz="2400" spc="48">
                <a:solidFill>
                  <a:srgbClr val="202020"/>
                </a:solidFill>
                <a:latin typeface="Open Sauce"/>
              </a:rPr>
              <a:t>Keeping a spiritual journal can be a means of deepening our relationship with the Lord. By jotting down our thoughts, insights and emotions, we “remember” them, and they become a source of review when determining where we’ve been and where we’re going in the spiritual life. </a:t>
            </a:r>
          </a:p>
          <a:p>
            <a:pPr marL="0" lvl="0" indent="0" algn="just">
              <a:lnSpc>
                <a:spcPts val="4332"/>
              </a:lnSpc>
            </a:pPr>
            <a:endParaRPr lang="en-US" sz="2400" spc="48">
              <a:solidFill>
                <a:srgbClr val="202020"/>
              </a:solidFill>
              <a:latin typeface="Open Sauce"/>
            </a:endParaRPr>
          </a:p>
        </p:txBody>
      </p:sp>
      <p:sp>
        <p:nvSpPr>
          <p:cNvPr id="4" name="TextBox 4"/>
          <p:cNvSpPr txBox="1"/>
          <p:nvPr/>
        </p:nvSpPr>
        <p:spPr>
          <a:xfrm>
            <a:off x="732058" y="637059"/>
            <a:ext cx="17067553" cy="1119573"/>
          </a:xfrm>
          <a:prstGeom prst="rect">
            <a:avLst/>
          </a:prstGeom>
        </p:spPr>
        <p:txBody>
          <a:bodyPr lIns="0" tIns="0" rIns="0" bIns="0" rtlCol="0" anchor="t">
            <a:spAutoFit/>
          </a:bodyPr>
          <a:lstStyle/>
          <a:p>
            <a:pPr marL="0" lvl="0" indent="0" algn="ctr">
              <a:lnSpc>
                <a:spcPts val="9008"/>
              </a:lnSpc>
            </a:pPr>
            <a:r>
              <a:rPr lang="en-US" sz="6929">
                <a:solidFill>
                  <a:srgbClr val="202020"/>
                </a:solidFill>
                <a:latin typeface="Open Sauce Bold"/>
              </a:rPr>
              <a:t>Meaning of spiritual journaling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0B8D8"/>
        </a:solidFill>
        <a:effectLst/>
      </p:bgPr>
    </p:bg>
    <p:spTree>
      <p:nvGrpSpPr>
        <p:cNvPr id="1" name=""/>
        <p:cNvGrpSpPr/>
        <p:nvPr/>
      </p:nvGrpSpPr>
      <p:grpSpPr>
        <a:xfrm>
          <a:off x="0" y="0"/>
          <a:ext cx="0" cy="0"/>
          <a:chOff x="0" y="0"/>
          <a:chExt cx="0" cy="0"/>
        </a:xfrm>
      </p:grpSpPr>
      <p:sp>
        <p:nvSpPr>
          <p:cNvPr id="2" name="AutoShape 2"/>
          <p:cNvSpPr/>
          <p:nvPr/>
        </p:nvSpPr>
        <p:spPr>
          <a:xfrm>
            <a:off x="9144000" y="0"/>
            <a:ext cx="9144000" cy="10287000"/>
          </a:xfrm>
          <a:prstGeom prst="rect">
            <a:avLst/>
          </a:prstGeom>
          <a:solidFill>
            <a:srgbClr val="FFFFFF"/>
          </a:solidFill>
        </p:spPr>
      </p:sp>
      <p:sp>
        <p:nvSpPr>
          <p:cNvPr id="3" name="Freeform 3"/>
          <p:cNvSpPr/>
          <p:nvPr/>
        </p:nvSpPr>
        <p:spPr>
          <a:xfrm>
            <a:off x="715388" y="1336802"/>
            <a:ext cx="7670870" cy="7613395"/>
          </a:xfrm>
          <a:custGeom>
            <a:avLst/>
            <a:gdLst/>
            <a:ahLst/>
            <a:cxnLst/>
            <a:rect l="l" t="t" r="r" b="b"/>
            <a:pathLst>
              <a:path w="7670870" h="7613395">
                <a:moveTo>
                  <a:pt x="0" y="0"/>
                </a:moveTo>
                <a:lnTo>
                  <a:pt x="7670870" y="0"/>
                </a:lnTo>
                <a:lnTo>
                  <a:pt x="7670870" y="7613396"/>
                </a:lnTo>
                <a:lnTo>
                  <a:pt x="0" y="7613396"/>
                </a:lnTo>
                <a:lnTo>
                  <a:pt x="0" y="0"/>
                </a:lnTo>
                <a:close/>
              </a:path>
            </a:pathLst>
          </a:custGeom>
          <a:blipFill>
            <a:blip r:embed="rId2"/>
            <a:stretch>
              <a:fillRect l="-24624" r="-24624"/>
            </a:stretch>
          </a:blipFill>
        </p:spPr>
      </p:sp>
      <p:sp>
        <p:nvSpPr>
          <p:cNvPr id="4" name="TextBox 4"/>
          <p:cNvSpPr txBox="1"/>
          <p:nvPr/>
        </p:nvSpPr>
        <p:spPr>
          <a:xfrm>
            <a:off x="9408887" y="303336"/>
            <a:ext cx="8614227" cy="1412627"/>
          </a:xfrm>
          <a:prstGeom prst="rect">
            <a:avLst/>
          </a:prstGeom>
        </p:spPr>
        <p:txBody>
          <a:bodyPr lIns="0" tIns="0" rIns="0" bIns="0" rtlCol="0" anchor="t">
            <a:spAutoFit/>
          </a:bodyPr>
          <a:lstStyle/>
          <a:p>
            <a:pPr algn="ctr">
              <a:lnSpc>
                <a:spcPts val="5644"/>
              </a:lnSpc>
            </a:pPr>
            <a:r>
              <a:rPr lang="en-US" sz="4341">
                <a:solidFill>
                  <a:srgbClr val="202020"/>
                </a:solidFill>
                <a:latin typeface="Open Sauce Bold"/>
              </a:rPr>
              <a:t>The origins of </a:t>
            </a:r>
          </a:p>
          <a:p>
            <a:pPr marL="0" lvl="0" indent="0" algn="ctr">
              <a:lnSpc>
                <a:spcPts val="5644"/>
              </a:lnSpc>
            </a:pPr>
            <a:r>
              <a:rPr lang="en-US" sz="4341">
                <a:solidFill>
                  <a:srgbClr val="202020"/>
                </a:solidFill>
                <a:latin typeface="Open Sauce Bold"/>
              </a:rPr>
              <a:t>spiritual journaling</a:t>
            </a:r>
          </a:p>
        </p:txBody>
      </p:sp>
      <p:sp>
        <p:nvSpPr>
          <p:cNvPr id="5" name="TextBox 5"/>
          <p:cNvSpPr txBox="1"/>
          <p:nvPr/>
        </p:nvSpPr>
        <p:spPr>
          <a:xfrm>
            <a:off x="9538841" y="1987547"/>
            <a:ext cx="8354317" cy="7861829"/>
          </a:xfrm>
          <a:prstGeom prst="rect">
            <a:avLst/>
          </a:prstGeom>
        </p:spPr>
        <p:txBody>
          <a:bodyPr lIns="0" tIns="0" rIns="0" bIns="0" rtlCol="0" anchor="t">
            <a:spAutoFit/>
          </a:bodyPr>
          <a:lstStyle/>
          <a:p>
            <a:pPr algn="just">
              <a:lnSpc>
                <a:spcPts val="3473"/>
              </a:lnSpc>
            </a:pPr>
            <a:r>
              <a:rPr lang="en-US" sz="2481" spc="49">
                <a:solidFill>
                  <a:srgbClr val="202020"/>
                </a:solidFill>
                <a:latin typeface="Open Sauce"/>
              </a:rPr>
              <a:t>There’s always been a special place in the Catholic Church for the keeping of spiritual journals. Some of our most beloved saints, including St. Therese of Lisieux (her journal was published as The Story of a Soul) and St. Ignatius Loyola (whose journal became the Spiritual Exercises), kept spiritual journals.</a:t>
            </a:r>
          </a:p>
          <a:p>
            <a:pPr algn="just">
              <a:lnSpc>
                <a:spcPts val="3473"/>
              </a:lnSpc>
            </a:pPr>
            <a:endParaRPr lang="en-US" sz="2481" spc="49">
              <a:solidFill>
                <a:srgbClr val="202020"/>
              </a:solidFill>
              <a:latin typeface="Open Sauce"/>
            </a:endParaRPr>
          </a:p>
          <a:p>
            <a:pPr algn="just">
              <a:lnSpc>
                <a:spcPts val="3473"/>
              </a:lnSpc>
            </a:pPr>
            <a:r>
              <a:rPr lang="en-US" sz="2481" spc="49">
                <a:solidFill>
                  <a:srgbClr val="202020"/>
                </a:solidFill>
                <a:latin typeface="Open Sauce"/>
              </a:rPr>
              <a:t>Closer to our own time, Pope John XXIII kept a personal journal from when he was a teenager until he died, and Pope John Paul II’s personal notes are also soon to be published in English.</a:t>
            </a:r>
          </a:p>
          <a:p>
            <a:pPr algn="just">
              <a:lnSpc>
                <a:spcPts val="3473"/>
              </a:lnSpc>
            </a:pPr>
            <a:r>
              <a:rPr lang="en-US" sz="2481" spc="49">
                <a:solidFill>
                  <a:srgbClr val="202020"/>
                </a:solidFill>
                <a:latin typeface="Open Sauce"/>
              </a:rPr>
              <a:t>These journals were originally meant to be simply dialogues between individual souls and God; but they continue to be a source of inspiration and encouragement to millions of people who can grow and learn from these revelations of great saints’ interior lives.</a:t>
            </a:r>
          </a:p>
          <a:p>
            <a:pPr marL="0" lvl="0" indent="0" algn="just">
              <a:lnSpc>
                <a:spcPts val="3473"/>
              </a:lnSpc>
            </a:pPr>
            <a:endParaRPr lang="en-US" sz="2481" spc="49">
              <a:solidFill>
                <a:srgbClr val="202020"/>
              </a:solidFill>
              <a:latin typeface="Open Sauc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0B8D8"/>
        </a:solidFill>
        <a:effectLst/>
      </p:bgPr>
    </p:bg>
    <p:spTree>
      <p:nvGrpSpPr>
        <p:cNvPr id="1" name=""/>
        <p:cNvGrpSpPr/>
        <p:nvPr/>
      </p:nvGrpSpPr>
      <p:grpSpPr>
        <a:xfrm>
          <a:off x="0" y="0"/>
          <a:ext cx="0" cy="0"/>
          <a:chOff x="0" y="0"/>
          <a:chExt cx="0" cy="0"/>
        </a:xfrm>
      </p:grpSpPr>
      <p:sp>
        <p:nvSpPr>
          <p:cNvPr id="2" name="AutoShape 2"/>
          <p:cNvSpPr/>
          <p:nvPr/>
        </p:nvSpPr>
        <p:spPr>
          <a:xfrm>
            <a:off x="5850557" y="0"/>
            <a:ext cx="12602936" cy="10287000"/>
          </a:xfrm>
          <a:prstGeom prst="rect">
            <a:avLst/>
          </a:prstGeom>
          <a:solidFill>
            <a:srgbClr val="FFFFFF"/>
          </a:solidFill>
        </p:spPr>
      </p:sp>
      <p:sp>
        <p:nvSpPr>
          <p:cNvPr id="3" name="TextBox 3"/>
          <p:cNvSpPr txBox="1"/>
          <p:nvPr/>
        </p:nvSpPr>
        <p:spPr>
          <a:xfrm>
            <a:off x="559805" y="3489157"/>
            <a:ext cx="5290752" cy="2385697"/>
          </a:xfrm>
          <a:prstGeom prst="rect">
            <a:avLst/>
          </a:prstGeom>
        </p:spPr>
        <p:txBody>
          <a:bodyPr lIns="0" tIns="0" rIns="0" bIns="0" rtlCol="0" anchor="t">
            <a:spAutoFit/>
          </a:bodyPr>
          <a:lstStyle/>
          <a:p>
            <a:pPr marL="0" lvl="0" indent="0">
              <a:lnSpc>
                <a:spcPts val="6369"/>
              </a:lnSpc>
            </a:pPr>
            <a:r>
              <a:rPr lang="en-US" sz="4899">
                <a:solidFill>
                  <a:srgbClr val="FFFFFF"/>
                </a:solidFill>
                <a:latin typeface="Open Sauce Bold"/>
              </a:rPr>
              <a:t>Why you might pray using journaling </a:t>
            </a:r>
          </a:p>
        </p:txBody>
      </p:sp>
      <p:sp>
        <p:nvSpPr>
          <p:cNvPr id="4" name="TextBox 4"/>
          <p:cNvSpPr txBox="1"/>
          <p:nvPr/>
        </p:nvSpPr>
        <p:spPr>
          <a:xfrm>
            <a:off x="6224239" y="279842"/>
            <a:ext cx="11684132" cy="11495405"/>
          </a:xfrm>
          <a:prstGeom prst="rect">
            <a:avLst/>
          </a:prstGeom>
        </p:spPr>
        <p:txBody>
          <a:bodyPr lIns="0" tIns="0" rIns="0" bIns="0" rtlCol="0" anchor="t">
            <a:spAutoFit/>
          </a:bodyPr>
          <a:lstStyle/>
          <a:p>
            <a:pPr algn="just">
              <a:lnSpc>
                <a:spcPts val="3119"/>
              </a:lnSpc>
            </a:pPr>
            <a:r>
              <a:rPr lang="en-US" sz="2399">
                <a:solidFill>
                  <a:srgbClr val="000000"/>
                </a:solidFill>
                <a:latin typeface="Open Sauce"/>
              </a:rPr>
              <a:t>“Habits serve us,” observes Katie Dawson, director of evangelization and parish faith formation for the Diocese of Orange. “Establishing a rhythm in our lives that includes prayer through journaling can help us keep track of where God has been showing up in our life.” </a:t>
            </a:r>
          </a:p>
          <a:p>
            <a:pPr algn="just">
              <a:lnSpc>
                <a:spcPts val="3119"/>
              </a:lnSpc>
            </a:pPr>
            <a:endParaRPr lang="en-US" sz="2399">
              <a:solidFill>
                <a:srgbClr val="000000"/>
              </a:solidFill>
              <a:latin typeface="Open Sauce"/>
            </a:endParaRPr>
          </a:p>
          <a:p>
            <a:pPr algn="just">
              <a:lnSpc>
                <a:spcPts val="3119"/>
              </a:lnSpc>
            </a:pPr>
            <a:r>
              <a:rPr lang="en-US" sz="2399">
                <a:solidFill>
                  <a:srgbClr val="000000"/>
                </a:solidFill>
                <a:latin typeface="Open Sauce"/>
              </a:rPr>
              <a:t>Dawson says journaling is best when it is rooted in each day’s Scripture readings. “Prayer journals force us to notice what speaks to us in those readings, showing us where God is speaking to us, challenging us, or consoling us. </a:t>
            </a:r>
          </a:p>
          <a:p>
            <a:pPr algn="just">
              <a:lnSpc>
                <a:spcPts val="3119"/>
              </a:lnSpc>
            </a:pPr>
            <a:endParaRPr lang="en-US" sz="2399">
              <a:solidFill>
                <a:srgbClr val="000000"/>
              </a:solidFill>
              <a:latin typeface="Open Sauce"/>
            </a:endParaRPr>
          </a:p>
          <a:p>
            <a:pPr algn="just">
              <a:lnSpc>
                <a:spcPts val="3119"/>
              </a:lnSpc>
            </a:pPr>
            <a:r>
              <a:rPr lang="en-US" sz="2399">
                <a:solidFill>
                  <a:srgbClr val="000000"/>
                </a:solidFill>
                <a:latin typeface="Open Sauce"/>
              </a:rPr>
              <a:t>“What people who persistently journal find is that they can discern the presence of God using their journal,” she says. </a:t>
            </a:r>
          </a:p>
          <a:p>
            <a:pPr algn="just">
              <a:lnSpc>
                <a:spcPts val="3119"/>
              </a:lnSpc>
            </a:pPr>
            <a:endParaRPr lang="en-US" sz="2399">
              <a:solidFill>
                <a:srgbClr val="000000"/>
              </a:solidFill>
              <a:latin typeface="Open Sauce"/>
            </a:endParaRPr>
          </a:p>
          <a:p>
            <a:pPr algn="just">
              <a:lnSpc>
                <a:spcPts val="3119"/>
              </a:lnSpc>
            </a:pPr>
            <a:r>
              <a:rPr lang="en-US" sz="2399">
                <a:solidFill>
                  <a:srgbClr val="000000"/>
                </a:solidFill>
                <a:latin typeface="Open Sauce"/>
              </a:rPr>
              <a:t>Writing about life’s challenges and re-visiting that writing later helps us to gain clarity in our relationships with God, ourselves, and others, says Father Dairo Diaz. “Over a period of time, patterns of acting, relating, and thinking all emerge as tools for self-understanding,” Fr. Diaz writes. “We begin to see evidence of God’s work in our lives, reminding us of our inner beauty and gently confronting our limitations.” </a:t>
            </a:r>
          </a:p>
          <a:p>
            <a:pPr algn="just">
              <a:lnSpc>
                <a:spcPts val="3119"/>
              </a:lnSpc>
            </a:pPr>
            <a:endParaRPr lang="en-US" sz="2399">
              <a:solidFill>
                <a:srgbClr val="000000"/>
              </a:solidFill>
              <a:latin typeface="Open Sauce"/>
            </a:endParaRPr>
          </a:p>
          <a:p>
            <a:pPr algn="just">
              <a:lnSpc>
                <a:spcPts val="3119"/>
              </a:lnSpc>
            </a:pPr>
            <a:r>
              <a:rPr lang="en-US" sz="2399">
                <a:solidFill>
                  <a:srgbClr val="000000"/>
                </a:solidFill>
                <a:latin typeface="Open Sauce"/>
              </a:rPr>
              <a:t>A prayer journal shows the journey of the heart. In a prayer journal, we pour our hearts out to God, we pray for others, we contemplate who God is, and we learn more about waiting on God’s timing. </a:t>
            </a:r>
          </a:p>
          <a:p>
            <a:pPr algn="just">
              <a:lnSpc>
                <a:spcPts val="3119"/>
              </a:lnSpc>
            </a:pPr>
            <a:endParaRPr lang="en-US" sz="2399">
              <a:solidFill>
                <a:srgbClr val="000000"/>
              </a:solidFill>
              <a:latin typeface="Open Sauce"/>
            </a:endParaRPr>
          </a:p>
          <a:p>
            <a:pPr algn="just">
              <a:lnSpc>
                <a:spcPts val="3119"/>
              </a:lnSpc>
            </a:pPr>
            <a:r>
              <a:rPr lang="en-US" sz="2399">
                <a:solidFill>
                  <a:srgbClr val="000000"/>
                </a:solidFill>
                <a:latin typeface="Open Sauce"/>
              </a:rPr>
              <a:t>We can learn to grow in faith, love, and trust of God.</a:t>
            </a:r>
          </a:p>
          <a:p>
            <a:pPr>
              <a:lnSpc>
                <a:spcPts val="4029"/>
              </a:lnSpc>
            </a:pPr>
            <a:endParaRPr lang="en-US" sz="2399">
              <a:solidFill>
                <a:srgbClr val="000000"/>
              </a:solidFill>
              <a:latin typeface="Open Sauce"/>
            </a:endParaRPr>
          </a:p>
          <a:p>
            <a:pPr>
              <a:lnSpc>
                <a:spcPts val="4939"/>
              </a:lnSpc>
            </a:pPr>
            <a:endParaRPr lang="en-US" sz="2399">
              <a:solidFill>
                <a:srgbClr val="000000"/>
              </a:solidFill>
              <a:latin typeface="Open Sauce"/>
            </a:endParaRPr>
          </a:p>
          <a:p>
            <a:pPr>
              <a:lnSpc>
                <a:spcPts val="4939"/>
              </a:lnSpc>
            </a:pPr>
            <a:endParaRPr lang="en-US" sz="2399">
              <a:solidFill>
                <a:srgbClr val="000000"/>
              </a:solidFill>
              <a:latin typeface="Open Sauc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769" y="-414821"/>
            <a:ext cx="8090447" cy="10787263"/>
          </a:xfrm>
          <a:custGeom>
            <a:avLst/>
            <a:gdLst/>
            <a:ahLst/>
            <a:cxnLst/>
            <a:rect l="l" t="t" r="r" b="b"/>
            <a:pathLst>
              <a:path w="8090447" h="10787263">
                <a:moveTo>
                  <a:pt x="0" y="0"/>
                </a:moveTo>
                <a:lnTo>
                  <a:pt x="8090447" y="0"/>
                </a:lnTo>
                <a:lnTo>
                  <a:pt x="8090447" y="10787264"/>
                </a:lnTo>
                <a:lnTo>
                  <a:pt x="0" y="10787264"/>
                </a:lnTo>
                <a:lnTo>
                  <a:pt x="0" y="0"/>
                </a:lnTo>
                <a:close/>
              </a:path>
            </a:pathLst>
          </a:custGeom>
          <a:blipFill>
            <a:blip r:embed="rId2"/>
            <a:stretch>
              <a:fillRect/>
            </a:stretch>
          </a:blipFill>
        </p:spPr>
      </p:sp>
      <p:sp>
        <p:nvSpPr>
          <p:cNvPr id="3" name="TextBox 3"/>
          <p:cNvSpPr txBox="1"/>
          <p:nvPr/>
        </p:nvSpPr>
        <p:spPr>
          <a:xfrm>
            <a:off x="7397563" y="847104"/>
            <a:ext cx="10890437" cy="3667764"/>
          </a:xfrm>
          <a:prstGeom prst="rect">
            <a:avLst/>
          </a:prstGeom>
        </p:spPr>
        <p:txBody>
          <a:bodyPr lIns="0" tIns="0" rIns="0" bIns="0" rtlCol="0" anchor="t">
            <a:spAutoFit/>
          </a:bodyPr>
          <a:lstStyle/>
          <a:p>
            <a:pPr algn="ctr">
              <a:lnSpc>
                <a:spcPts val="7286"/>
              </a:lnSpc>
            </a:pPr>
            <a:r>
              <a:rPr lang="en-US" sz="5604">
                <a:solidFill>
                  <a:srgbClr val="202020"/>
                </a:solidFill>
                <a:latin typeface="Open Sauce Bold"/>
              </a:rPr>
              <a:t>How to use a journal in your prayer life</a:t>
            </a:r>
          </a:p>
          <a:p>
            <a:pPr algn="ctr">
              <a:lnSpc>
                <a:spcPts val="7286"/>
              </a:lnSpc>
            </a:pPr>
            <a:endParaRPr lang="en-US" sz="5604">
              <a:solidFill>
                <a:srgbClr val="202020"/>
              </a:solidFill>
              <a:latin typeface="Open Sauce Bold"/>
            </a:endParaRPr>
          </a:p>
          <a:p>
            <a:pPr marL="0" lvl="0" indent="0">
              <a:lnSpc>
                <a:spcPts val="7286"/>
              </a:lnSpc>
            </a:pPr>
            <a:endParaRPr lang="en-US" sz="5604">
              <a:solidFill>
                <a:srgbClr val="202020"/>
              </a:solidFill>
              <a:latin typeface="Open Sauce Bold"/>
            </a:endParaRPr>
          </a:p>
        </p:txBody>
      </p:sp>
      <p:sp>
        <p:nvSpPr>
          <p:cNvPr id="4" name="TextBox 4"/>
          <p:cNvSpPr txBox="1"/>
          <p:nvPr/>
        </p:nvSpPr>
        <p:spPr>
          <a:xfrm>
            <a:off x="7998708" y="2551504"/>
            <a:ext cx="10078267" cy="7553325"/>
          </a:xfrm>
          <a:prstGeom prst="rect">
            <a:avLst/>
          </a:prstGeom>
        </p:spPr>
        <p:txBody>
          <a:bodyPr lIns="0" tIns="0" rIns="0" bIns="0" rtlCol="0" anchor="t">
            <a:spAutoFit/>
          </a:bodyPr>
          <a:lstStyle/>
          <a:p>
            <a:pPr algn="just">
              <a:lnSpc>
                <a:spcPts val="3359"/>
              </a:lnSpc>
              <a:spcBef>
                <a:spcPct val="0"/>
              </a:spcBef>
            </a:pPr>
            <a:endParaRPr/>
          </a:p>
          <a:p>
            <a:pPr algn="just">
              <a:lnSpc>
                <a:spcPts val="3359"/>
              </a:lnSpc>
              <a:spcBef>
                <a:spcPct val="0"/>
              </a:spcBef>
            </a:pPr>
            <a:endParaRPr/>
          </a:p>
          <a:p>
            <a:pPr algn="just">
              <a:lnSpc>
                <a:spcPts val="3359"/>
              </a:lnSpc>
              <a:spcBef>
                <a:spcPct val="0"/>
              </a:spcBef>
            </a:pPr>
            <a:r>
              <a:rPr lang="en-US" sz="2799">
                <a:solidFill>
                  <a:srgbClr val="202020"/>
                </a:solidFill>
                <a:latin typeface="Open Sauce SemiBold"/>
              </a:rPr>
              <a:t>A prayer journal should feature the following aspects:</a:t>
            </a:r>
          </a:p>
          <a:p>
            <a:pPr algn="just">
              <a:lnSpc>
                <a:spcPts val="3359"/>
              </a:lnSpc>
              <a:spcBef>
                <a:spcPct val="0"/>
              </a:spcBef>
            </a:pPr>
            <a:endParaRPr lang="en-US" sz="2799">
              <a:solidFill>
                <a:srgbClr val="202020"/>
              </a:solidFill>
              <a:latin typeface="Open Sauce SemiBold"/>
            </a:endParaRPr>
          </a:p>
          <a:p>
            <a:pPr marL="604516" lvl="1" indent="-302258" algn="just">
              <a:lnSpc>
                <a:spcPts val="3359"/>
              </a:lnSpc>
              <a:spcBef>
                <a:spcPct val="0"/>
              </a:spcBef>
              <a:buFont typeface="Arial"/>
              <a:buChar char="•"/>
            </a:pPr>
            <a:r>
              <a:rPr lang="en-US" sz="2799">
                <a:solidFill>
                  <a:srgbClr val="202020"/>
                </a:solidFill>
                <a:latin typeface="Open Sauce SemiBold Bold"/>
              </a:rPr>
              <a:t>Thanksgiving:</a:t>
            </a:r>
            <a:r>
              <a:rPr lang="en-US" sz="2799">
                <a:solidFill>
                  <a:srgbClr val="202020"/>
                </a:solidFill>
                <a:latin typeface="Open Sauce SemiBold"/>
              </a:rPr>
              <a:t> Aim every day to reflect over your day and record what you're grateful for.</a:t>
            </a:r>
          </a:p>
          <a:p>
            <a:pPr algn="just">
              <a:lnSpc>
                <a:spcPts val="3359"/>
              </a:lnSpc>
              <a:spcBef>
                <a:spcPct val="0"/>
              </a:spcBef>
            </a:pPr>
            <a:endParaRPr lang="en-US" sz="2799">
              <a:solidFill>
                <a:srgbClr val="202020"/>
              </a:solidFill>
              <a:latin typeface="Open Sauce SemiBold"/>
            </a:endParaRPr>
          </a:p>
          <a:p>
            <a:pPr marL="604516" lvl="1" indent="-302258" algn="just">
              <a:lnSpc>
                <a:spcPts val="3359"/>
              </a:lnSpc>
              <a:spcBef>
                <a:spcPct val="0"/>
              </a:spcBef>
              <a:buFont typeface="Arial"/>
              <a:buChar char="•"/>
            </a:pPr>
            <a:r>
              <a:rPr lang="en-US" sz="2799">
                <a:solidFill>
                  <a:srgbClr val="202020"/>
                </a:solidFill>
                <a:latin typeface="Open Sauce SemiBold Bold"/>
              </a:rPr>
              <a:t>Prayer Intentions: </a:t>
            </a:r>
            <a:r>
              <a:rPr lang="en-US" sz="2799">
                <a:solidFill>
                  <a:srgbClr val="202020"/>
                </a:solidFill>
                <a:latin typeface="Open Sauce SemiBold"/>
              </a:rPr>
              <a:t>Record each day what you're praying for; consider who or what situation needs your prayers.</a:t>
            </a:r>
          </a:p>
          <a:p>
            <a:pPr algn="just">
              <a:lnSpc>
                <a:spcPts val="3359"/>
              </a:lnSpc>
              <a:spcBef>
                <a:spcPct val="0"/>
              </a:spcBef>
            </a:pPr>
            <a:endParaRPr lang="en-US" sz="2799">
              <a:solidFill>
                <a:srgbClr val="202020"/>
              </a:solidFill>
              <a:latin typeface="Open Sauce SemiBold"/>
            </a:endParaRPr>
          </a:p>
          <a:p>
            <a:pPr marL="604516" lvl="1" indent="-302258" algn="just">
              <a:lnSpc>
                <a:spcPts val="3359"/>
              </a:lnSpc>
              <a:spcBef>
                <a:spcPct val="0"/>
              </a:spcBef>
              <a:buFont typeface="Arial"/>
              <a:buChar char="•"/>
            </a:pPr>
            <a:r>
              <a:rPr lang="en-US" sz="2799">
                <a:solidFill>
                  <a:srgbClr val="202020"/>
                </a:solidFill>
                <a:latin typeface="Open Sauce SemiBold Bold"/>
              </a:rPr>
              <a:t>Prayer Goals:</a:t>
            </a:r>
            <a:r>
              <a:rPr lang="en-US" sz="2799">
                <a:solidFill>
                  <a:srgbClr val="202020"/>
                </a:solidFill>
                <a:latin typeface="Open Sauce SemiBold"/>
              </a:rPr>
              <a:t> Record which prayer practices you'd like to pay attention to and then record whether you've achieved your goal. e.g. going to bed on time.</a:t>
            </a:r>
          </a:p>
          <a:p>
            <a:pPr algn="just">
              <a:lnSpc>
                <a:spcPts val="3359"/>
              </a:lnSpc>
              <a:spcBef>
                <a:spcPct val="0"/>
              </a:spcBef>
            </a:pPr>
            <a:endParaRPr lang="en-US" sz="2799">
              <a:solidFill>
                <a:srgbClr val="202020"/>
              </a:solidFill>
              <a:latin typeface="Open Sauce SemiBold"/>
            </a:endParaRPr>
          </a:p>
          <a:p>
            <a:pPr marL="604516" lvl="1" indent="-302258" algn="just">
              <a:lnSpc>
                <a:spcPts val="3359"/>
              </a:lnSpc>
              <a:spcBef>
                <a:spcPct val="0"/>
              </a:spcBef>
              <a:buFont typeface="Arial"/>
              <a:buChar char="•"/>
            </a:pPr>
            <a:r>
              <a:rPr lang="en-US" sz="2799">
                <a:solidFill>
                  <a:srgbClr val="202020"/>
                </a:solidFill>
                <a:latin typeface="Open Sauce SemiBold Bold"/>
              </a:rPr>
              <a:t>Free-Form:</a:t>
            </a:r>
            <a:r>
              <a:rPr lang="en-US" sz="2799">
                <a:solidFill>
                  <a:srgbClr val="202020"/>
                </a:solidFill>
                <a:latin typeface="Open Sauce SemiBold"/>
              </a:rPr>
              <a:t> Fill in the blank pages with whatever the Spirit puts into your heart. </a:t>
            </a:r>
          </a:p>
          <a:p>
            <a:pPr algn="just">
              <a:lnSpc>
                <a:spcPts val="3359"/>
              </a:lnSpc>
              <a:spcBef>
                <a:spcPct val="0"/>
              </a:spcBef>
            </a:pPr>
            <a:endParaRPr lang="en-US" sz="2799">
              <a:solidFill>
                <a:srgbClr val="202020"/>
              </a:solidFill>
              <a:latin typeface="Open Sauce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0B8D8"/>
        </a:solidFill>
        <a:effectLst/>
      </p:bgPr>
    </p:bg>
    <p:spTree>
      <p:nvGrpSpPr>
        <p:cNvPr id="1" name=""/>
        <p:cNvGrpSpPr/>
        <p:nvPr/>
      </p:nvGrpSpPr>
      <p:grpSpPr>
        <a:xfrm>
          <a:off x="0" y="0"/>
          <a:ext cx="0" cy="0"/>
          <a:chOff x="0" y="0"/>
          <a:chExt cx="0" cy="0"/>
        </a:xfrm>
      </p:grpSpPr>
      <p:sp>
        <p:nvSpPr>
          <p:cNvPr id="2" name="TextBox 2"/>
          <p:cNvSpPr txBox="1"/>
          <p:nvPr/>
        </p:nvSpPr>
        <p:spPr>
          <a:xfrm>
            <a:off x="558412" y="1172705"/>
            <a:ext cx="16911913" cy="3718967"/>
          </a:xfrm>
          <a:prstGeom prst="rect">
            <a:avLst/>
          </a:prstGeom>
        </p:spPr>
        <p:txBody>
          <a:bodyPr lIns="0" tIns="0" rIns="0" bIns="0" rtlCol="0" anchor="t">
            <a:spAutoFit/>
          </a:bodyPr>
          <a:lstStyle/>
          <a:p>
            <a:pPr algn="ctr">
              <a:lnSpc>
                <a:spcPts val="4159"/>
              </a:lnSpc>
            </a:pPr>
            <a:r>
              <a:rPr lang="en-US" sz="3150" b="1" dirty="0">
                <a:solidFill>
                  <a:schemeClr val="bg1"/>
                </a:solidFill>
                <a:latin typeface="Open Sauce Bold"/>
              </a:rPr>
              <a:t>A response to meditation or a time of prayer</a:t>
            </a:r>
          </a:p>
          <a:p>
            <a:pPr algn="ctr">
              <a:lnSpc>
                <a:spcPts val="3899"/>
              </a:lnSpc>
            </a:pPr>
            <a:endParaRPr lang="en-US" sz="2400" b="1" dirty="0">
              <a:solidFill>
                <a:schemeClr val="bg1"/>
              </a:solidFill>
              <a:latin typeface="Open Sauce"/>
            </a:endParaRPr>
          </a:p>
          <a:p>
            <a:pPr marL="517525" lvl="1" indent="-258445" algn="just">
              <a:lnSpc>
                <a:spcPts val="3119"/>
              </a:lnSpc>
              <a:buFont typeface="Arial"/>
              <a:buChar char="•"/>
            </a:pPr>
            <a:r>
              <a:rPr lang="en-US" sz="2400" dirty="0">
                <a:solidFill>
                  <a:schemeClr val="bg1"/>
                </a:solidFill>
                <a:latin typeface="Open Sauce"/>
              </a:rPr>
              <a:t>A spiritual prayer journal can be used to respond to meditation or a time of prayer. It works in well with other forms of meditation like the Examen or Praying in </a:t>
            </a:r>
            <a:r>
              <a:rPr lang="en-US" sz="2400" err="1">
                <a:solidFill>
                  <a:schemeClr val="bg1"/>
                </a:solidFill>
                <a:latin typeface="Open Sauce"/>
              </a:rPr>
              <a:t>Colour</a:t>
            </a:r>
            <a:r>
              <a:rPr lang="en-US" sz="2400" dirty="0">
                <a:solidFill>
                  <a:schemeClr val="bg1"/>
                </a:solidFill>
                <a:latin typeface="Open Sauce"/>
              </a:rPr>
              <a:t>.</a:t>
            </a:r>
          </a:p>
          <a:p>
            <a:pPr algn="just">
              <a:lnSpc>
                <a:spcPts val="3119"/>
              </a:lnSpc>
            </a:pPr>
            <a:endParaRPr lang="en-US" sz="2400" dirty="0">
              <a:solidFill>
                <a:schemeClr val="bg1"/>
              </a:solidFill>
              <a:latin typeface="Open Sauce"/>
            </a:endParaRPr>
          </a:p>
          <a:p>
            <a:pPr marL="517525" lvl="1" indent="-258445" algn="just">
              <a:lnSpc>
                <a:spcPts val="3119"/>
              </a:lnSpc>
              <a:buFont typeface="Arial"/>
              <a:buChar char="•"/>
            </a:pPr>
            <a:r>
              <a:rPr lang="en-US" sz="2400" dirty="0">
                <a:solidFill>
                  <a:schemeClr val="bg1"/>
                </a:solidFill>
                <a:latin typeface="Open Sauce"/>
              </a:rPr>
              <a:t>Any form of notebook or school exercise book - plain or decorated - can be used as a prayer journal.</a:t>
            </a:r>
          </a:p>
          <a:p>
            <a:pPr algn="just">
              <a:lnSpc>
                <a:spcPts val="3119"/>
              </a:lnSpc>
            </a:pPr>
            <a:endParaRPr lang="en-US" sz="2400" dirty="0">
              <a:solidFill>
                <a:schemeClr val="bg1"/>
              </a:solidFill>
              <a:latin typeface="Open Sauce"/>
            </a:endParaRPr>
          </a:p>
          <a:p>
            <a:pPr marL="517525" lvl="1" indent="-258445" algn="just">
              <a:lnSpc>
                <a:spcPts val="3119"/>
              </a:lnSpc>
              <a:buFont typeface="Arial"/>
              <a:buChar char="•"/>
            </a:pPr>
            <a:r>
              <a:rPr lang="en-US" sz="2400" dirty="0">
                <a:solidFill>
                  <a:schemeClr val="bg1"/>
                </a:solidFill>
                <a:latin typeface="Open Sauce"/>
              </a:rPr>
              <a:t>The response to prayer can be recorded by writing words, sentences, poetry or in drawings.</a:t>
            </a:r>
          </a:p>
          <a:p>
            <a:pPr algn="just">
              <a:lnSpc>
                <a:spcPts val="2340"/>
              </a:lnSpc>
            </a:pPr>
            <a:endParaRPr lang="en-US" sz="2399">
              <a:solidFill>
                <a:srgbClr val="000000"/>
              </a:solidFill>
              <a:latin typeface="Open Sauce Bold"/>
            </a:endParaRPr>
          </a:p>
        </p:txBody>
      </p:sp>
      <p:sp>
        <p:nvSpPr>
          <p:cNvPr id="3" name="TextBox 3"/>
          <p:cNvSpPr txBox="1"/>
          <p:nvPr/>
        </p:nvSpPr>
        <p:spPr>
          <a:xfrm>
            <a:off x="558412" y="5455920"/>
            <a:ext cx="16911913" cy="3802380"/>
          </a:xfrm>
          <a:prstGeom prst="rect">
            <a:avLst/>
          </a:prstGeom>
        </p:spPr>
        <p:txBody>
          <a:bodyPr lIns="0" tIns="0" rIns="0" bIns="0" rtlCol="0" anchor="t">
            <a:spAutoFit/>
          </a:bodyPr>
          <a:lstStyle/>
          <a:p>
            <a:pPr algn="ctr">
              <a:lnSpc>
                <a:spcPts val="4159"/>
              </a:lnSpc>
              <a:spcBef>
                <a:spcPct val="0"/>
              </a:spcBef>
            </a:pPr>
            <a:r>
              <a:rPr lang="en-US" sz="3150" dirty="0">
                <a:solidFill>
                  <a:schemeClr val="bg1"/>
                </a:solidFill>
                <a:latin typeface="Open Sauce Bold"/>
              </a:rPr>
              <a:t>Some possibilities for ‘sentence starters’ include:</a:t>
            </a:r>
          </a:p>
          <a:p>
            <a:pPr>
              <a:lnSpc>
                <a:spcPts val="3249"/>
              </a:lnSpc>
              <a:spcBef>
                <a:spcPct val="0"/>
              </a:spcBef>
            </a:pPr>
            <a:endParaRPr lang="en-US" sz="2400" dirty="0">
              <a:solidFill>
                <a:schemeClr val="bg1"/>
              </a:solidFill>
              <a:latin typeface="Open Sauce"/>
            </a:endParaRPr>
          </a:p>
          <a:p>
            <a:pPr marL="539115" lvl="1" indent="-269240">
              <a:lnSpc>
                <a:spcPts val="3249"/>
              </a:lnSpc>
              <a:buFont typeface="Arial"/>
              <a:buChar char="•"/>
            </a:pPr>
            <a:r>
              <a:rPr lang="en-US" sz="2400" dirty="0">
                <a:solidFill>
                  <a:schemeClr val="bg1"/>
                </a:solidFill>
                <a:latin typeface="Open Sauce"/>
              </a:rPr>
              <a:t>God, today I would like to tell you about...</a:t>
            </a:r>
          </a:p>
          <a:p>
            <a:pPr marL="539115" lvl="1" indent="-269240">
              <a:lnSpc>
                <a:spcPts val="3249"/>
              </a:lnSpc>
              <a:buFont typeface="Arial"/>
              <a:buChar char="•"/>
            </a:pPr>
            <a:r>
              <a:rPr lang="en-US" sz="2400" dirty="0">
                <a:solidFill>
                  <a:schemeClr val="bg1"/>
                </a:solidFill>
                <a:latin typeface="Open Sauce"/>
              </a:rPr>
              <a:t>Gracious God, I would like to thank you for…</a:t>
            </a:r>
          </a:p>
          <a:p>
            <a:pPr marL="539115" lvl="1" indent="-269240">
              <a:lnSpc>
                <a:spcPts val="3249"/>
              </a:lnSpc>
              <a:buFont typeface="Arial"/>
              <a:buChar char="•"/>
            </a:pPr>
            <a:r>
              <a:rPr lang="en-US" sz="2400" dirty="0">
                <a:solidFill>
                  <a:schemeClr val="bg1"/>
                </a:solidFill>
                <a:latin typeface="Open Sauce"/>
              </a:rPr>
              <a:t>Listening God, sometimes I find it really hard when</a:t>
            </a:r>
          </a:p>
          <a:p>
            <a:pPr marL="539115" lvl="1" indent="-269240">
              <a:lnSpc>
                <a:spcPts val="3249"/>
              </a:lnSpc>
              <a:buFont typeface="Arial"/>
              <a:buChar char="•"/>
            </a:pPr>
            <a:r>
              <a:rPr lang="en-US" sz="2400" dirty="0">
                <a:solidFill>
                  <a:schemeClr val="bg1"/>
                </a:solidFill>
                <a:latin typeface="Open Sauce"/>
              </a:rPr>
              <a:t>Ever Present God, I ask you to help…</a:t>
            </a:r>
          </a:p>
          <a:p>
            <a:pPr marL="539115" lvl="1" indent="-269240">
              <a:lnSpc>
                <a:spcPts val="3249"/>
              </a:lnSpc>
              <a:buFont typeface="Arial"/>
              <a:buChar char="•"/>
            </a:pPr>
            <a:r>
              <a:rPr lang="en-US" sz="2400" dirty="0">
                <a:solidFill>
                  <a:schemeClr val="bg1"/>
                </a:solidFill>
                <a:latin typeface="Open Sauce"/>
              </a:rPr>
              <a:t>Loving God, today I feel…</a:t>
            </a:r>
          </a:p>
          <a:p>
            <a:pPr marL="539115" lvl="1" indent="-269240">
              <a:lnSpc>
                <a:spcPts val="3249"/>
              </a:lnSpc>
              <a:buFont typeface="Arial"/>
              <a:buChar char="•"/>
            </a:pPr>
            <a:r>
              <a:rPr lang="en-US" sz="2400" dirty="0">
                <a:solidFill>
                  <a:schemeClr val="bg1"/>
                </a:solidFill>
                <a:latin typeface="Open Sauce"/>
              </a:rPr>
              <a:t>Caring God, sometimes I feel afraid that…</a:t>
            </a:r>
          </a:p>
          <a:p>
            <a:pPr algn="ctr">
              <a:lnSpc>
                <a:spcPts val="3249"/>
              </a:lnSpc>
              <a:spcBef>
                <a:spcPct val="0"/>
              </a:spcBef>
            </a:pPr>
            <a:endParaRPr lang="en-US" sz="2499">
              <a:solidFill>
                <a:srgbClr val="000000"/>
              </a:solidFill>
              <a:latin typeface="Open Sauce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0B8D8"/>
        </a:solidFill>
        <a:effectLst/>
      </p:bgPr>
    </p:bg>
    <p:spTree>
      <p:nvGrpSpPr>
        <p:cNvPr id="1" name=""/>
        <p:cNvGrpSpPr/>
        <p:nvPr/>
      </p:nvGrpSpPr>
      <p:grpSpPr>
        <a:xfrm>
          <a:off x="0" y="0"/>
          <a:ext cx="0" cy="0"/>
          <a:chOff x="0" y="0"/>
          <a:chExt cx="0" cy="0"/>
        </a:xfrm>
      </p:grpSpPr>
      <p:pic>
        <p:nvPicPr>
          <p:cNvPr id="2" name="videoplayback (4)">
            <a:hlinkClick r:id="" action="ppaction://media"/>
            <a:extLst>
              <a:ext uri="{FF2B5EF4-FFF2-40B4-BE49-F238E27FC236}">
                <a16:creationId xmlns:a16="http://schemas.microsoft.com/office/drawing/2014/main" id="{7B1F928E-C2C0-4FCC-08D0-01C65DB37B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00998" y="1210189"/>
            <a:ext cx="14825018" cy="8685255"/>
          </a:xfrm>
          <a:prstGeom prst="rect">
            <a:avLst/>
          </a:prstGeom>
        </p:spPr>
      </p:pic>
      <p:sp>
        <p:nvSpPr>
          <p:cNvPr id="3" name="TextBox 2">
            <a:extLst>
              <a:ext uri="{FF2B5EF4-FFF2-40B4-BE49-F238E27FC236}">
                <a16:creationId xmlns:a16="http://schemas.microsoft.com/office/drawing/2014/main" id="{C3F79C36-9BEA-684C-5626-3D6B13AE37D4}"/>
              </a:ext>
            </a:extLst>
          </p:cNvPr>
          <p:cNvSpPr txBox="1"/>
          <p:nvPr/>
        </p:nvSpPr>
        <p:spPr>
          <a:xfrm>
            <a:off x="1856602" y="234778"/>
            <a:ext cx="14744699"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150" b="1" dirty="0">
                <a:solidFill>
                  <a:srgbClr val="FFFFFF"/>
                </a:solidFill>
                <a:latin typeface="Open Sauce Bold"/>
              </a:rPr>
              <a:t>Explaining Spiritual Journaling </a:t>
            </a:r>
            <a:endParaRPr lang="en-US" sz="3150" dirty="0">
              <a:solidFill>
                <a:srgbClr val="FFFFFF"/>
              </a:solidFill>
              <a:latin typeface="Open Sauce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690a795-f21e-4b7b-8d1a-7e94d6b69746">
      <Terms xmlns="http://schemas.microsoft.com/office/infopath/2007/PartnerControls"/>
    </lcf76f155ced4ddcb4097134ff3c332f>
    <TaxCatchAll xmlns="723d6732-34fe-47f3-aa85-330b4c357a0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94C16BBE87C94DA93B9BD6E75291F3" ma:contentTypeVersion="13" ma:contentTypeDescription="Create a new document." ma:contentTypeScope="" ma:versionID="193bf641c79128c37c6764942c54d15b">
  <xsd:schema xmlns:xsd="http://www.w3.org/2001/XMLSchema" xmlns:xs="http://www.w3.org/2001/XMLSchema" xmlns:p="http://schemas.microsoft.com/office/2006/metadata/properties" xmlns:ns2="4690a795-f21e-4b7b-8d1a-7e94d6b69746" xmlns:ns3="723d6732-34fe-47f3-aa85-330b4c357a03" targetNamespace="http://schemas.microsoft.com/office/2006/metadata/properties" ma:root="true" ma:fieldsID="e5387f82831572ffba7838c16858bd26" ns2:_="" ns3:_="">
    <xsd:import namespace="4690a795-f21e-4b7b-8d1a-7e94d6b69746"/>
    <xsd:import namespace="723d6732-34fe-47f3-aa85-330b4c357a0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90a795-f21e-4b7b-8d1a-7e94d6b69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e9b9404-e72a-4351-b1fa-0cbc25905e6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3d6732-34fe-47f3-aa85-330b4c357a03" elementFormDefault="qualified">
    <xsd:import namespace="http://schemas.microsoft.com/office/2006/documentManagement/types"/>
    <xsd:import namespace="http://schemas.microsoft.com/office/infopath/2007/PartnerControls"/>
    <xsd:element name="TaxCatchAll" ma:index="17" nillable="true" ma:displayName="Taxonomy Catch All Column" ma:description="" ma:hidden="true" ma:list="{fccf73e2-5007-41c0-8d07-c7c580af5049}" ma:internalName="TaxCatchAll" ma:showField="CatchAllData" ma:web="723d6732-34fe-47f3-aa85-330b4c357a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t:contentTypeSchema xmlns:ct="http://schemas.microsoft.com/office/2006/metadata/contentType" xmlns:ma="http://schemas.microsoft.com/office/2006/metadata/properties/metaAttributes" ct:_="" ma:_="" ma:contentTypeName="Project Document" ma:contentTypeID="0x010100F11B04EFEED17A4881869C310E832AA7003FCDE0F6610D7F4D93DF1AA4D4E7EC29" ma:contentTypeVersion="4" ma:contentTypeDescription="" ma:contentTypeScope="" ma:versionID="616568b39762aa8c1d636d43c3164d9d">
  <xsd:schema xmlns:xsd="http://www.w3.org/2001/XMLSchema" xmlns:xs="http://www.w3.org/2001/XMLSchema" xmlns:p="http://schemas.microsoft.com/office/2006/metadata/properties" xmlns:ns1="http://schemas.microsoft.com/sharepoint/v3" xmlns:ns2="http://schemas.microsoft.com/sharepoint/v3/fields" targetNamespace="http://schemas.microsoft.com/office/2006/metadata/properties" ma:root="true" ma:fieldsID="4fd6e5b46c5e5d04ab5cf10b38d2f748" ns1:_="" ns2:_="">
    <xsd:import namespace="http://schemas.microsoft.com/sharepoint/v3"/>
    <xsd:import namespace="http://schemas.microsoft.com/sharepoint/v3/fields"/>
    <xsd:element name="properties">
      <xsd:complexType>
        <xsd:sequence>
          <xsd:element name="documentManagement">
            <xsd:complexType>
              <xsd:all>
                <xsd:element ref="ns1:PercentComplete" minOccurs="0"/>
                <xsd:element ref="ns1:WorkAddress" minOccurs="0"/>
                <xsd:element ref="ns1:WorkCity" minOccurs="0"/>
                <xsd:element ref="ns1:WorkCountry" minOccurs="0"/>
                <xsd:element ref="ns2:TaskDueDate" minOccurs="0"/>
                <xsd:element ref="ns1:JobTit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ercentComplete" ma:index="8" nillable="true" ma:displayName="% Complete" ma:internalName="PercentComplete" ma:percentage="TRUE">
      <xsd:simpleType>
        <xsd:restriction base="dms:Number">
          <xsd:maxInclusive value="1"/>
          <xsd:minInclusive value="0"/>
        </xsd:restriction>
      </xsd:simpleType>
    </xsd:element>
    <xsd:element name="WorkAddress" ma:index="9" nillable="true" ma:displayName="Address" ma:internalName="WorkAddress">
      <xsd:simpleType>
        <xsd:restriction base="dms:Note">
          <xsd:maxLength value="255"/>
        </xsd:restriction>
      </xsd:simpleType>
    </xsd:element>
    <xsd:element name="WorkCity" ma:index="10" nillable="true" ma:displayName="City" ma:internalName="WorkCity">
      <xsd:simpleType>
        <xsd:restriction base="dms:Text"/>
      </xsd:simpleType>
    </xsd:element>
    <xsd:element name="WorkCountry" ma:index="11" nillable="true" ma:displayName="Country/Region" ma:internalName="WorkCountry">
      <xsd:simpleType>
        <xsd:restriction base="dms:Text"/>
      </xsd:simpleType>
    </xsd:element>
    <xsd:element name="JobTitle" ma:index="13" nillable="true" ma:displayName="Job Title" ma:internalName="JobTitl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TaskDueDate" ma:index="12" nillable="true" ma:displayName="Due Date" ma:format="DateOnly" ma:internalName="TaskDu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1EB013-C8A0-4813-A393-10593D890D91}">
  <ds:schemaRefs>
    <ds:schemaRef ds:uri="http://schemas.microsoft.com/office/2006/metadata/properties"/>
    <ds:schemaRef ds:uri="http://schemas.microsoft.com/office/infopath/2007/PartnerControls"/>
    <ds:schemaRef ds:uri="http://schemas.microsoft.com/sharepoint/v3/fields"/>
    <ds:schemaRef ds:uri="http://schemas.microsoft.com/sharepoint/v3"/>
  </ds:schemaRefs>
</ds:datastoreItem>
</file>

<file path=customXml/itemProps2.xml><?xml version="1.0" encoding="utf-8"?>
<ds:datastoreItem xmlns:ds="http://schemas.openxmlformats.org/officeDocument/2006/customXml" ds:itemID="{EF4902E7-8BE3-4021-9ACD-A120FF160D51}">
  <ds:schemaRefs>
    <ds:schemaRef ds:uri="http://schemas.microsoft.com/sharepoint/v3/contenttype/forms"/>
  </ds:schemaRefs>
</ds:datastoreItem>
</file>

<file path=customXml/itemProps3.xml><?xml version="1.0" encoding="utf-8"?>
<ds:datastoreItem xmlns:ds="http://schemas.openxmlformats.org/officeDocument/2006/customXml" ds:itemID="{9143B818-3387-4B72-A2C4-C5566CB73735}"/>
</file>

<file path=customXml/itemProps4.xml><?xml version="1.0" encoding="utf-8"?>
<ds:datastoreItem xmlns:ds="http://schemas.openxmlformats.org/officeDocument/2006/customXml" ds:itemID="{27B18687-C056-4762-9BF3-CF6C5476A2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Spiritual Journaling: Module</dc:title>
  <cp:revision>31</cp:revision>
  <dcterms:created xsi:type="dcterms:W3CDTF">2006-08-16T00:00:00Z</dcterms:created>
  <dcterms:modified xsi:type="dcterms:W3CDTF">2023-06-04T07:33:52Z</dcterms:modified>
  <dc:identifier>DAFk1o-kSr4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0x010100B194C16BBE87C94DA93B9BD6E75291F3</vt:lpwstr>
  </property>
  <property fmtid="{D5CDD505-2E9C-101B-9397-08002B2CF9AE}" pid="3" name="MSIP_Label_36a5eb60-4059-4488-b04a-9ad280793a16_Enabled">
    <vt:lpwstr>true</vt:lpwstr>
  </property>
  <property fmtid="{D5CDD505-2E9C-101B-9397-08002B2CF9AE}" pid="4" name="MSIP_Label_36a5eb60-4059-4488-b04a-9ad280793a16_SetDate">
    <vt:lpwstr>2023-06-04T07:28:36Z</vt:lpwstr>
  </property>
  <property fmtid="{D5CDD505-2E9C-101B-9397-08002B2CF9AE}" pid="5" name="MSIP_Label_36a5eb60-4059-4488-b04a-9ad280793a16_Method">
    <vt:lpwstr>Standard</vt:lpwstr>
  </property>
  <property fmtid="{D5CDD505-2E9C-101B-9397-08002B2CF9AE}" pid="6" name="MSIP_Label_36a5eb60-4059-4488-b04a-9ad280793a16_Name">
    <vt:lpwstr>All Employees (unrestricted)</vt:lpwstr>
  </property>
  <property fmtid="{D5CDD505-2E9C-101B-9397-08002B2CF9AE}" pid="7" name="MSIP_Label_36a5eb60-4059-4488-b04a-9ad280793a16_SiteId">
    <vt:lpwstr>4cc1a18c-6a9a-42ff-a3ea-8bfca4cdb35f</vt:lpwstr>
  </property>
  <property fmtid="{D5CDD505-2E9C-101B-9397-08002B2CF9AE}" pid="8" name="MSIP_Label_36a5eb60-4059-4488-b04a-9ad280793a16_ActionId">
    <vt:lpwstr>d6f231c9-2786-4186-b083-1605305df9f7</vt:lpwstr>
  </property>
  <property fmtid="{D5CDD505-2E9C-101B-9397-08002B2CF9AE}" pid="9" name="MSIP_Label_36a5eb60-4059-4488-b04a-9ad280793a16_ContentBits">
    <vt:lpwstr>0</vt:lpwstr>
  </property>
  <property fmtid="{D5CDD505-2E9C-101B-9397-08002B2CF9AE}" pid="10" name="Order">
    <vt:lpwstr>275700.000000000</vt:lpwstr>
  </property>
  <property fmtid="{D5CDD505-2E9C-101B-9397-08002B2CF9AE}" pid="11" name="xd_ProgID">
    <vt:lpwstr/>
  </property>
  <property fmtid="{D5CDD505-2E9C-101B-9397-08002B2CF9AE}" pid="12" name="_SourceUrl">
    <vt:lpwstr/>
  </property>
  <property fmtid="{D5CDD505-2E9C-101B-9397-08002B2CF9AE}" pid="13" name="_SharedFileIndex">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y fmtid="{D5CDD505-2E9C-101B-9397-08002B2CF9AE}" pid="18" name="xd_Signature">
    <vt:lpwstr/>
  </property>
</Properties>
</file>