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2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EF0AB8-C42A-4407-B899-80A299661611}" v="19" dt="2023-05-13T09:59:58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F0FA4-E1FA-4AF7-9793-BC0301A9A3F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4208A65-618A-4C39-B5A3-F144D3516B2F}">
      <dgm:prSet/>
      <dgm:spPr/>
      <dgm:t>
        <a:bodyPr/>
        <a:lstStyle/>
        <a:p>
          <a:r>
            <a:rPr lang="en-AU" dirty="0"/>
            <a:t>Transparency</a:t>
          </a:r>
          <a:endParaRPr lang="en-US" dirty="0"/>
        </a:p>
      </dgm:t>
    </dgm:pt>
    <dgm:pt modelId="{6A458DD8-05C4-4F1D-9A6F-30497CE47B6D}" type="parTrans" cxnId="{21F031E3-D106-454E-B356-CB588E10770A}">
      <dgm:prSet/>
      <dgm:spPr/>
      <dgm:t>
        <a:bodyPr/>
        <a:lstStyle/>
        <a:p>
          <a:endParaRPr lang="en-US"/>
        </a:p>
      </dgm:t>
    </dgm:pt>
    <dgm:pt modelId="{61145479-B2AE-47C7-B239-732513A9D2D3}" type="sibTrans" cxnId="{21F031E3-D106-454E-B356-CB588E10770A}">
      <dgm:prSet/>
      <dgm:spPr/>
      <dgm:t>
        <a:bodyPr/>
        <a:lstStyle/>
        <a:p>
          <a:endParaRPr lang="en-US"/>
        </a:p>
      </dgm:t>
    </dgm:pt>
    <dgm:pt modelId="{3E0C3224-56F5-4A7A-AAC2-E7418A3DA4E4}">
      <dgm:prSet/>
      <dgm:spPr/>
      <dgm:t>
        <a:bodyPr/>
        <a:lstStyle/>
        <a:p>
          <a:r>
            <a:rPr lang="en-AU"/>
            <a:t>Open communication – communicating as much as is possible</a:t>
          </a:r>
          <a:endParaRPr lang="en-US"/>
        </a:p>
      </dgm:t>
    </dgm:pt>
    <dgm:pt modelId="{84700990-22A9-4334-BCB5-8E36F2B3FC40}" type="parTrans" cxnId="{B5852BB1-CC20-4A36-8936-0A5F1B09F933}">
      <dgm:prSet/>
      <dgm:spPr/>
      <dgm:t>
        <a:bodyPr/>
        <a:lstStyle/>
        <a:p>
          <a:endParaRPr lang="en-US"/>
        </a:p>
      </dgm:t>
    </dgm:pt>
    <dgm:pt modelId="{FA829E56-66B2-4B35-808E-7410680EDD3C}" type="sibTrans" cxnId="{B5852BB1-CC20-4A36-8936-0A5F1B09F933}">
      <dgm:prSet/>
      <dgm:spPr/>
      <dgm:t>
        <a:bodyPr/>
        <a:lstStyle/>
        <a:p>
          <a:endParaRPr lang="en-US"/>
        </a:p>
      </dgm:t>
    </dgm:pt>
    <dgm:pt modelId="{D4ABD77F-A59F-4083-9845-4B0E47733FE7}">
      <dgm:prSet/>
      <dgm:spPr/>
      <dgm:t>
        <a:bodyPr/>
        <a:lstStyle/>
        <a:p>
          <a:r>
            <a:rPr lang="en-AU"/>
            <a:t>No hidden agendas</a:t>
          </a:r>
          <a:endParaRPr lang="en-US"/>
        </a:p>
      </dgm:t>
    </dgm:pt>
    <dgm:pt modelId="{C5EBEE7B-D4A9-4423-A244-5D211A84DCC7}" type="parTrans" cxnId="{AABE7C26-1C4E-4796-98C7-CE017478AD02}">
      <dgm:prSet/>
      <dgm:spPr/>
      <dgm:t>
        <a:bodyPr/>
        <a:lstStyle/>
        <a:p>
          <a:endParaRPr lang="en-US"/>
        </a:p>
      </dgm:t>
    </dgm:pt>
    <dgm:pt modelId="{81E15ED7-243A-40A7-B9EA-264970E94C9C}" type="sibTrans" cxnId="{AABE7C26-1C4E-4796-98C7-CE017478AD02}">
      <dgm:prSet/>
      <dgm:spPr/>
      <dgm:t>
        <a:bodyPr/>
        <a:lstStyle/>
        <a:p>
          <a:endParaRPr lang="en-US"/>
        </a:p>
      </dgm:t>
    </dgm:pt>
    <dgm:pt modelId="{9476B3B7-FC59-4CD2-840D-3741548A5B42}">
      <dgm:prSet/>
      <dgm:spPr/>
      <dgm:t>
        <a:bodyPr/>
        <a:lstStyle/>
        <a:p>
          <a:r>
            <a:rPr lang="en-AU"/>
            <a:t>Being straightforward</a:t>
          </a:r>
          <a:endParaRPr lang="en-US"/>
        </a:p>
      </dgm:t>
    </dgm:pt>
    <dgm:pt modelId="{379264D8-0388-4564-AC22-87D643ACD7C9}" type="parTrans" cxnId="{1DA7106D-2031-4E23-A980-7D0823404826}">
      <dgm:prSet/>
      <dgm:spPr/>
      <dgm:t>
        <a:bodyPr/>
        <a:lstStyle/>
        <a:p>
          <a:endParaRPr lang="en-US"/>
        </a:p>
      </dgm:t>
    </dgm:pt>
    <dgm:pt modelId="{295A8450-EBB7-4E04-B1F4-6EF84A122697}" type="sibTrans" cxnId="{1DA7106D-2031-4E23-A980-7D0823404826}">
      <dgm:prSet/>
      <dgm:spPr/>
      <dgm:t>
        <a:bodyPr/>
        <a:lstStyle/>
        <a:p>
          <a:endParaRPr lang="en-US"/>
        </a:p>
      </dgm:t>
    </dgm:pt>
    <dgm:pt modelId="{1B08E67F-93EA-4825-81EB-99BE38B6B8C9}">
      <dgm:prSet/>
      <dgm:spPr/>
      <dgm:t>
        <a:bodyPr/>
        <a:lstStyle/>
        <a:p>
          <a:r>
            <a:rPr lang="en-AU"/>
            <a:t>Honesty</a:t>
          </a:r>
          <a:endParaRPr lang="en-US"/>
        </a:p>
      </dgm:t>
    </dgm:pt>
    <dgm:pt modelId="{3FD0A1D4-9613-4DD1-BBD8-D9E0C42AB4D8}" type="parTrans" cxnId="{5C3858EC-EFBA-4EC5-AF19-F52AB9B68E60}">
      <dgm:prSet/>
      <dgm:spPr/>
      <dgm:t>
        <a:bodyPr/>
        <a:lstStyle/>
        <a:p>
          <a:endParaRPr lang="en-US"/>
        </a:p>
      </dgm:t>
    </dgm:pt>
    <dgm:pt modelId="{C43ADED2-5826-450C-B217-5304A70986F3}" type="sibTrans" cxnId="{5C3858EC-EFBA-4EC5-AF19-F52AB9B68E60}">
      <dgm:prSet/>
      <dgm:spPr/>
      <dgm:t>
        <a:bodyPr/>
        <a:lstStyle/>
        <a:p>
          <a:endParaRPr lang="en-US"/>
        </a:p>
      </dgm:t>
    </dgm:pt>
    <dgm:pt modelId="{072B6520-B0ED-4392-8769-F499A1A966CE}">
      <dgm:prSet/>
      <dgm:spPr/>
      <dgm:t>
        <a:bodyPr/>
        <a:lstStyle/>
        <a:p>
          <a:r>
            <a:rPr lang="en-AU"/>
            <a:t>Seeking elegant solutions</a:t>
          </a:r>
          <a:endParaRPr lang="en-US"/>
        </a:p>
      </dgm:t>
    </dgm:pt>
    <dgm:pt modelId="{AC8A5501-C979-43BB-B429-ABC0510770F2}" type="parTrans" cxnId="{B3A0A5EB-1E94-4B78-9805-6A8F95D3588C}">
      <dgm:prSet/>
      <dgm:spPr/>
      <dgm:t>
        <a:bodyPr/>
        <a:lstStyle/>
        <a:p>
          <a:endParaRPr lang="en-US"/>
        </a:p>
      </dgm:t>
    </dgm:pt>
    <dgm:pt modelId="{635149F5-E96F-43FE-9EDE-FB8C7C1F5D15}" type="sibTrans" cxnId="{B3A0A5EB-1E94-4B78-9805-6A8F95D3588C}">
      <dgm:prSet/>
      <dgm:spPr/>
      <dgm:t>
        <a:bodyPr/>
        <a:lstStyle/>
        <a:p>
          <a:endParaRPr lang="en-US"/>
        </a:p>
      </dgm:t>
    </dgm:pt>
    <dgm:pt modelId="{1F36C513-6AE2-4E9B-95FD-77EC0F3F0F99}">
      <dgm:prSet/>
      <dgm:spPr/>
      <dgm:t>
        <a:bodyPr/>
        <a:lstStyle/>
        <a:p>
          <a:r>
            <a:rPr lang="en-AU"/>
            <a:t>Breaking things down into accessible parts</a:t>
          </a:r>
          <a:endParaRPr lang="en-US"/>
        </a:p>
      </dgm:t>
    </dgm:pt>
    <dgm:pt modelId="{33DAB375-5104-49DB-80CE-660737B6D5D0}" type="parTrans" cxnId="{D293D162-5A55-4223-B194-628D85E934BD}">
      <dgm:prSet/>
      <dgm:spPr/>
      <dgm:t>
        <a:bodyPr/>
        <a:lstStyle/>
        <a:p>
          <a:endParaRPr lang="en-US"/>
        </a:p>
      </dgm:t>
    </dgm:pt>
    <dgm:pt modelId="{AB4483E3-FCA3-4C47-B775-C2C535F20BF3}" type="sibTrans" cxnId="{D293D162-5A55-4223-B194-628D85E934BD}">
      <dgm:prSet/>
      <dgm:spPr/>
      <dgm:t>
        <a:bodyPr/>
        <a:lstStyle/>
        <a:p>
          <a:endParaRPr lang="en-US"/>
        </a:p>
      </dgm:t>
    </dgm:pt>
    <dgm:pt modelId="{079F09C9-F0BF-4DF1-B6E9-800C8DFFC28C}">
      <dgm:prSet/>
      <dgm:spPr/>
      <dgm:t>
        <a:bodyPr/>
        <a:lstStyle/>
        <a:p>
          <a:r>
            <a:rPr lang="en-AU"/>
            <a:t>clarity</a:t>
          </a:r>
          <a:endParaRPr lang="en-US"/>
        </a:p>
      </dgm:t>
    </dgm:pt>
    <dgm:pt modelId="{3EA26F60-8FA0-4712-A039-3842A1363CD2}" type="parTrans" cxnId="{6BD414DE-F899-4834-BE29-8475B68E8DB1}">
      <dgm:prSet/>
      <dgm:spPr/>
      <dgm:t>
        <a:bodyPr/>
        <a:lstStyle/>
        <a:p>
          <a:endParaRPr lang="en-US"/>
        </a:p>
      </dgm:t>
    </dgm:pt>
    <dgm:pt modelId="{59DDEF9C-C5E1-4795-A4E6-DEF3E98CD70E}" type="sibTrans" cxnId="{6BD414DE-F899-4834-BE29-8475B68E8DB1}">
      <dgm:prSet/>
      <dgm:spPr/>
      <dgm:t>
        <a:bodyPr/>
        <a:lstStyle/>
        <a:p>
          <a:endParaRPr lang="en-US"/>
        </a:p>
      </dgm:t>
    </dgm:pt>
    <dgm:pt modelId="{2D505747-684D-4D83-83FB-3F7D8FA07E69}" type="pres">
      <dgm:prSet presAssocID="{9AFF0FA4-E1FA-4AF7-9793-BC0301A9A3FD}" presName="vert0" presStyleCnt="0">
        <dgm:presLayoutVars>
          <dgm:dir/>
          <dgm:animOne val="branch"/>
          <dgm:animLvl val="lvl"/>
        </dgm:presLayoutVars>
      </dgm:prSet>
      <dgm:spPr/>
    </dgm:pt>
    <dgm:pt modelId="{43437D94-4A2B-48B1-88AA-DC2F43C99575}" type="pres">
      <dgm:prSet presAssocID="{44208A65-618A-4C39-B5A3-F144D3516B2F}" presName="thickLine" presStyleLbl="alignNode1" presStyleIdx="0" presStyleCnt="8"/>
      <dgm:spPr/>
    </dgm:pt>
    <dgm:pt modelId="{252CEA32-5DB0-496B-8230-FBB075ED7091}" type="pres">
      <dgm:prSet presAssocID="{44208A65-618A-4C39-B5A3-F144D3516B2F}" presName="horz1" presStyleCnt="0"/>
      <dgm:spPr/>
    </dgm:pt>
    <dgm:pt modelId="{D718EC2D-C3C8-4B5E-9F57-B105E4E4A80E}" type="pres">
      <dgm:prSet presAssocID="{44208A65-618A-4C39-B5A3-F144D3516B2F}" presName="tx1" presStyleLbl="revTx" presStyleIdx="0" presStyleCnt="8"/>
      <dgm:spPr/>
    </dgm:pt>
    <dgm:pt modelId="{FAF4690C-8EA9-46D8-8DAA-3F64BF7595AD}" type="pres">
      <dgm:prSet presAssocID="{44208A65-618A-4C39-B5A3-F144D3516B2F}" presName="vert1" presStyleCnt="0"/>
      <dgm:spPr/>
    </dgm:pt>
    <dgm:pt modelId="{840405D2-58A1-47DF-82E4-117E18ACB56D}" type="pres">
      <dgm:prSet presAssocID="{3E0C3224-56F5-4A7A-AAC2-E7418A3DA4E4}" presName="thickLine" presStyleLbl="alignNode1" presStyleIdx="1" presStyleCnt="8"/>
      <dgm:spPr/>
    </dgm:pt>
    <dgm:pt modelId="{2C7B704A-C9C7-4C72-98AC-34BB60402A77}" type="pres">
      <dgm:prSet presAssocID="{3E0C3224-56F5-4A7A-AAC2-E7418A3DA4E4}" presName="horz1" presStyleCnt="0"/>
      <dgm:spPr/>
    </dgm:pt>
    <dgm:pt modelId="{94985E73-0743-4261-B983-0ADC396F7DBE}" type="pres">
      <dgm:prSet presAssocID="{3E0C3224-56F5-4A7A-AAC2-E7418A3DA4E4}" presName="tx1" presStyleLbl="revTx" presStyleIdx="1" presStyleCnt="8"/>
      <dgm:spPr/>
    </dgm:pt>
    <dgm:pt modelId="{0970C97A-B5D5-410E-823A-4FAD7FE623A2}" type="pres">
      <dgm:prSet presAssocID="{3E0C3224-56F5-4A7A-AAC2-E7418A3DA4E4}" presName="vert1" presStyleCnt="0"/>
      <dgm:spPr/>
    </dgm:pt>
    <dgm:pt modelId="{FF45F3A4-0634-4D3D-BF2F-478F769BBDA1}" type="pres">
      <dgm:prSet presAssocID="{D4ABD77F-A59F-4083-9845-4B0E47733FE7}" presName="thickLine" presStyleLbl="alignNode1" presStyleIdx="2" presStyleCnt="8"/>
      <dgm:spPr/>
    </dgm:pt>
    <dgm:pt modelId="{7E8BCD44-98EB-462C-ABD9-7E2162DF41F8}" type="pres">
      <dgm:prSet presAssocID="{D4ABD77F-A59F-4083-9845-4B0E47733FE7}" presName="horz1" presStyleCnt="0"/>
      <dgm:spPr/>
    </dgm:pt>
    <dgm:pt modelId="{F29C3AFD-FB78-4471-AC4E-A7005174D5B5}" type="pres">
      <dgm:prSet presAssocID="{D4ABD77F-A59F-4083-9845-4B0E47733FE7}" presName="tx1" presStyleLbl="revTx" presStyleIdx="2" presStyleCnt="8"/>
      <dgm:spPr/>
    </dgm:pt>
    <dgm:pt modelId="{D041B947-E63F-4DCF-91F6-C6E2BCD7B624}" type="pres">
      <dgm:prSet presAssocID="{D4ABD77F-A59F-4083-9845-4B0E47733FE7}" presName="vert1" presStyleCnt="0"/>
      <dgm:spPr/>
    </dgm:pt>
    <dgm:pt modelId="{4A8F3794-4C9D-4D8F-AE33-F78AD9B1E6D5}" type="pres">
      <dgm:prSet presAssocID="{9476B3B7-FC59-4CD2-840D-3741548A5B42}" presName="thickLine" presStyleLbl="alignNode1" presStyleIdx="3" presStyleCnt="8"/>
      <dgm:spPr/>
    </dgm:pt>
    <dgm:pt modelId="{9BC52B22-9672-4794-95AA-EE3D89887ED3}" type="pres">
      <dgm:prSet presAssocID="{9476B3B7-FC59-4CD2-840D-3741548A5B42}" presName="horz1" presStyleCnt="0"/>
      <dgm:spPr/>
    </dgm:pt>
    <dgm:pt modelId="{4AA3CF25-1ED7-475A-A4BC-D7FB418CEE58}" type="pres">
      <dgm:prSet presAssocID="{9476B3B7-FC59-4CD2-840D-3741548A5B42}" presName="tx1" presStyleLbl="revTx" presStyleIdx="3" presStyleCnt="8"/>
      <dgm:spPr/>
    </dgm:pt>
    <dgm:pt modelId="{D6845450-AB1E-4C92-A54A-52136801F3DD}" type="pres">
      <dgm:prSet presAssocID="{9476B3B7-FC59-4CD2-840D-3741548A5B42}" presName="vert1" presStyleCnt="0"/>
      <dgm:spPr/>
    </dgm:pt>
    <dgm:pt modelId="{C68D1B5E-84FC-4128-97C2-D6E6B337E4D9}" type="pres">
      <dgm:prSet presAssocID="{1B08E67F-93EA-4825-81EB-99BE38B6B8C9}" presName="thickLine" presStyleLbl="alignNode1" presStyleIdx="4" presStyleCnt="8"/>
      <dgm:spPr/>
    </dgm:pt>
    <dgm:pt modelId="{21B8E42C-3AF1-4F71-875D-2FDCB4D3FDBB}" type="pres">
      <dgm:prSet presAssocID="{1B08E67F-93EA-4825-81EB-99BE38B6B8C9}" presName="horz1" presStyleCnt="0"/>
      <dgm:spPr/>
    </dgm:pt>
    <dgm:pt modelId="{857F0A1E-817C-4C0A-8CA1-ED8382015684}" type="pres">
      <dgm:prSet presAssocID="{1B08E67F-93EA-4825-81EB-99BE38B6B8C9}" presName="tx1" presStyleLbl="revTx" presStyleIdx="4" presStyleCnt="8"/>
      <dgm:spPr/>
    </dgm:pt>
    <dgm:pt modelId="{4874B66B-7B3C-43B1-83B7-C7A81CFD9ACE}" type="pres">
      <dgm:prSet presAssocID="{1B08E67F-93EA-4825-81EB-99BE38B6B8C9}" presName="vert1" presStyleCnt="0"/>
      <dgm:spPr/>
    </dgm:pt>
    <dgm:pt modelId="{30FAD3B1-38F3-4075-BD77-2A77BBB8E397}" type="pres">
      <dgm:prSet presAssocID="{072B6520-B0ED-4392-8769-F499A1A966CE}" presName="thickLine" presStyleLbl="alignNode1" presStyleIdx="5" presStyleCnt="8"/>
      <dgm:spPr/>
    </dgm:pt>
    <dgm:pt modelId="{92780CFB-3B91-4B13-BC29-50121EE71D44}" type="pres">
      <dgm:prSet presAssocID="{072B6520-B0ED-4392-8769-F499A1A966CE}" presName="horz1" presStyleCnt="0"/>
      <dgm:spPr/>
    </dgm:pt>
    <dgm:pt modelId="{AED72A0F-A66D-4188-BBC0-CB5024C0198D}" type="pres">
      <dgm:prSet presAssocID="{072B6520-B0ED-4392-8769-F499A1A966CE}" presName="tx1" presStyleLbl="revTx" presStyleIdx="5" presStyleCnt="8"/>
      <dgm:spPr/>
    </dgm:pt>
    <dgm:pt modelId="{44700BD5-F4B0-4323-8776-0AFDFB70DAEC}" type="pres">
      <dgm:prSet presAssocID="{072B6520-B0ED-4392-8769-F499A1A966CE}" presName="vert1" presStyleCnt="0"/>
      <dgm:spPr/>
    </dgm:pt>
    <dgm:pt modelId="{DDDC0EAD-D201-4749-BA70-3B7C434CB0D1}" type="pres">
      <dgm:prSet presAssocID="{1F36C513-6AE2-4E9B-95FD-77EC0F3F0F99}" presName="thickLine" presStyleLbl="alignNode1" presStyleIdx="6" presStyleCnt="8"/>
      <dgm:spPr/>
    </dgm:pt>
    <dgm:pt modelId="{1F1E8FE2-AF2E-4238-B6B6-C9DC1396C1FE}" type="pres">
      <dgm:prSet presAssocID="{1F36C513-6AE2-4E9B-95FD-77EC0F3F0F99}" presName="horz1" presStyleCnt="0"/>
      <dgm:spPr/>
    </dgm:pt>
    <dgm:pt modelId="{5458C3A4-90B4-4BB3-B8D0-926874D27D7F}" type="pres">
      <dgm:prSet presAssocID="{1F36C513-6AE2-4E9B-95FD-77EC0F3F0F99}" presName="tx1" presStyleLbl="revTx" presStyleIdx="6" presStyleCnt="8"/>
      <dgm:spPr/>
    </dgm:pt>
    <dgm:pt modelId="{7E6E7E42-B3D3-4075-86F6-3D23128E9D07}" type="pres">
      <dgm:prSet presAssocID="{1F36C513-6AE2-4E9B-95FD-77EC0F3F0F99}" presName="vert1" presStyleCnt="0"/>
      <dgm:spPr/>
    </dgm:pt>
    <dgm:pt modelId="{FE70693C-E85B-43A1-BAD6-F23DDA550B10}" type="pres">
      <dgm:prSet presAssocID="{079F09C9-F0BF-4DF1-B6E9-800C8DFFC28C}" presName="thickLine" presStyleLbl="alignNode1" presStyleIdx="7" presStyleCnt="8"/>
      <dgm:spPr/>
    </dgm:pt>
    <dgm:pt modelId="{C98675F3-C8AC-41B3-8EFD-0E63038E4CF0}" type="pres">
      <dgm:prSet presAssocID="{079F09C9-F0BF-4DF1-B6E9-800C8DFFC28C}" presName="horz1" presStyleCnt="0"/>
      <dgm:spPr/>
    </dgm:pt>
    <dgm:pt modelId="{49638614-72D1-47DA-AF69-C2A3D502DB80}" type="pres">
      <dgm:prSet presAssocID="{079F09C9-F0BF-4DF1-B6E9-800C8DFFC28C}" presName="tx1" presStyleLbl="revTx" presStyleIdx="7" presStyleCnt="8"/>
      <dgm:spPr/>
    </dgm:pt>
    <dgm:pt modelId="{443FBACA-2B79-4124-8D88-729C6663598D}" type="pres">
      <dgm:prSet presAssocID="{079F09C9-F0BF-4DF1-B6E9-800C8DFFC28C}" presName="vert1" presStyleCnt="0"/>
      <dgm:spPr/>
    </dgm:pt>
  </dgm:ptLst>
  <dgm:cxnLst>
    <dgm:cxn modelId="{67941115-D483-40FE-90BD-8DDD28D9F185}" type="presOf" srcId="{072B6520-B0ED-4392-8769-F499A1A966CE}" destId="{AED72A0F-A66D-4188-BBC0-CB5024C0198D}" srcOrd="0" destOrd="0" presId="urn:microsoft.com/office/officeart/2008/layout/LinedList"/>
    <dgm:cxn modelId="{AABE7C26-1C4E-4796-98C7-CE017478AD02}" srcId="{9AFF0FA4-E1FA-4AF7-9793-BC0301A9A3FD}" destId="{D4ABD77F-A59F-4083-9845-4B0E47733FE7}" srcOrd="2" destOrd="0" parTransId="{C5EBEE7B-D4A9-4423-A244-5D211A84DCC7}" sibTransId="{81E15ED7-243A-40A7-B9EA-264970E94C9C}"/>
    <dgm:cxn modelId="{D293D162-5A55-4223-B194-628D85E934BD}" srcId="{9AFF0FA4-E1FA-4AF7-9793-BC0301A9A3FD}" destId="{1F36C513-6AE2-4E9B-95FD-77EC0F3F0F99}" srcOrd="6" destOrd="0" parTransId="{33DAB375-5104-49DB-80CE-660737B6D5D0}" sibTransId="{AB4483E3-FCA3-4C47-B775-C2C535F20BF3}"/>
    <dgm:cxn modelId="{1DA7106D-2031-4E23-A980-7D0823404826}" srcId="{9AFF0FA4-E1FA-4AF7-9793-BC0301A9A3FD}" destId="{9476B3B7-FC59-4CD2-840D-3741548A5B42}" srcOrd="3" destOrd="0" parTransId="{379264D8-0388-4564-AC22-87D643ACD7C9}" sibTransId="{295A8450-EBB7-4E04-B1F4-6EF84A122697}"/>
    <dgm:cxn modelId="{9C0A1475-E105-43C2-B575-C8AED7F00714}" type="presOf" srcId="{1F36C513-6AE2-4E9B-95FD-77EC0F3F0F99}" destId="{5458C3A4-90B4-4BB3-B8D0-926874D27D7F}" srcOrd="0" destOrd="0" presId="urn:microsoft.com/office/officeart/2008/layout/LinedList"/>
    <dgm:cxn modelId="{1B058F7B-2397-4962-BFB9-7D3319A66B02}" type="presOf" srcId="{079F09C9-F0BF-4DF1-B6E9-800C8DFFC28C}" destId="{49638614-72D1-47DA-AF69-C2A3D502DB80}" srcOrd="0" destOrd="0" presId="urn:microsoft.com/office/officeart/2008/layout/LinedList"/>
    <dgm:cxn modelId="{237D0082-AA5E-4959-987B-E3286A93ABA1}" type="presOf" srcId="{1B08E67F-93EA-4825-81EB-99BE38B6B8C9}" destId="{857F0A1E-817C-4C0A-8CA1-ED8382015684}" srcOrd="0" destOrd="0" presId="urn:microsoft.com/office/officeart/2008/layout/LinedList"/>
    <dgm:cxn modelId="{8C6D9298-5382-4754-B464-AC7BB386EF68}" type="presOf" srcId="{9476B3B7-FC59-4CD2-840D-3741548A5B42}" destId="{4AA3CF25-1ED7-475A-A4BC-D7FB418CEE58}" srcOrd="0" destOrd="0" presId="urn:microsoft.com/office/officeart/2008/layout/LinedList"/>
    <dgm:cxn modelId="{1DAB09A1-54F4-4F25-9236-D4CF62CB294B}" type="presOf" srcId="{9AFF0FA4-E1FA-4AF7-9793-BC0301A9A3FD}" destId="{2D505747-684D-4D83-83FB-3F7D8FA07E69}" srcOrd="0" destOrd="0" presId="urn:microsoft.com/office/officeart/2008/layout/LinedList"/>
    <dgm:cxn modelId="{B5852BB1-CC20-4A36-8936-0A5F1B09F933}" srcId="{9AFF0FA4-E1FA-4AF7-9793-BC0301A9A3FD}" destId="{3E0C3224-56F5-4A7A-AAC2-E7418A3DA4E4}" srcOrd="1" destOrd="0" parTransId="{84700990-22A9-4334-BCB5-8E36F2B3FC40}" sibTransId="{FA829E56-66B2-4B35-808E-7410680EDD3C}"/>
    <dgm:cxn modelId="{6BD414DE-F899-4834-BE29-8475B68E8DB1}" srcId="{9AFF0FA4-E1FA-4AF7-9793-BC0301A9A3FD}" destId="{079F09C9-F0BF-4DF1-B6E9-800C8DFFC28C}" srcOrd="7" destOrd="0" parTransId="{3EA26F60-8FA0-4712-A039-3842A1363CD2}" sibTransId="{59DDEF9C-C5E1-4795-A4E6-DEF3E98CD70E}"/>
    <dgm:cxn modelId="{21F031E3-D106-454E-B356-CB588E10770A}" srcId="{9AFF0FA4-E1FA-4AF7-9793-BC0301A9A3FD}" destId="{44208A65-618A-4C39-B5A3-F144D3516B2F}" srcOrd="0" destOrd="0" parTransId="{6A458DD8-05C4-4F1D-9A6F-30497CE47B6D}" sibTransId="{61145479-B2AE-47C7-B239-732513A9D2D3}"/>
    <dgm:cxn modelId="{F9AE58EB-5FA9-4A5D-947C-3578A95FA1A5}" type="presOf" srcId="{D4ABD77F-A59F-4083-9845-4B0E47733FE7}" destId="{F29C3AFD-FB78-4471-AC4E-A7005174D5B5}" srcOrd="0" destOrd="0" presId="urn:microsoft.com/office/officeart/2008/layout/LinedList"/>
    <dgm:cxn modelId="{B3A0A5EB-1E94-4B78-9805-6A8F95D3588C}" srcId="{9AFF0FA4-E1FA-4AF7-9793-BC0301A9A3FD}" destId="{072B6520-B0ED-4392-8769-F499A1A966CE}" srcOrd="5" destOrd="0" parTransId="{AC8A5501-C979-43BB-B429-ABC0510770F2}" sibTransId="{635149F5-E96F-43FE-9EDE-FB8C7C1F5D15}"/>
    <dgm:cxn modelId="{5C3858EC-EFBA-4EC5-AF19-F52AB9B68E60}" srcId="{9AFF0FA4-E1FA-4AF7-9793-BC0301A9A3FD}" destId="{1B08E67F-93EA-4825-81EB-99BE38B6B8C9}" srcOrd="4" destOrd="0" parTransId="{3FD0A1D4-9613-4DD1-BBD8-D9E0C42AB4D8}" sibTransId="{C43ADED2-5826-450C-B217-5304A70986F3}"/>
    <dgm:cxn modelId="{F953B5ED-207C-4087-BDA3-1AE9F735AA1B}" type="presOf" srcId="{44208A65-618A-4C39-B5A3-F144D3516B2F}" destId="{D718EC2D-C3C8-4B5E-9F57-B105E4E4A80E}" srcOrd="0" destOrd="0" presId="urn:microsoft.com/office/officeart/2008/layout/LinedList"/>
    <dgm:cxn modelId="{01CCCDF8-2C06-4A55-A1FD-4F342A081E39}" type="presOf" srcId="{3E0C3224-56F5-4A7A-AAC2-E7418A3DA4E4}" destId="{94985E73-0743-4261-B983-0ADC396F7DBE}" srcOrd="0" destOrd="0" presId="urn:microsoft.com/office/officeart/2008/layout/LinedList"/>
    <dgm:cxn modelId="{2AAFECFB-005F-47F5-9D77-0E7001F9AEB6}" type="presParOf" srcId="{2D505747-684D-4D83-83FB-3F7D8FA07E69}" destId="{43437D94-4A2B-48B1-88AA-DC2F43C99575}" srcOrd="0" destOrd="0" presId="urn:microsoft.com/office/officeart/2008/layout/LinedList"/>
    <dgm:cxn modelId="{547E6254-8252-4A7F-A472-C267383B0EC9}" type="presParOf" srcId="{2D505747-684D-4D83-83FB-3F7D8FA07E69}" destId="{252CEA32-5DB0-496B-8230-FBB075ED7091}" srcOrd="1" destOrd="0" presId="urn:microsoft.com/office/officeart/2008/layout/LinedList"/>
    <dgm:cxn modelId="{76540AB9-EC59-451A-A3D8-525D4BB9686F}" type="presParOf" srcId="{252CEA32-5DB0-496B-8230-FBB075ED7091}" destId="{D718EC2D-C3C8-4B5E-9F57-B105E4E4A80E}" srcOrd="0" destOrd="0" presId="urn:microsoft.com/office/officeart/2008/layout/LinedList"/>
    <dgm:cxn modelId="{5588B11C-896D-4135-8DF5-F43CC6725861}" type="presParOf" srcId="{252CEA32-5DB0-496B-8230-FBB075ED7091}" destId="{FAF4690C-8EA9-46D8-8DAA-3F64BF7595AD}" srcOrd="1" destOrd="0" presId="urn:microsoft.com/office/officeart/2008/layout/LinedList"/>
    <dgm:cxn modelId="{CFF538B4-2F49-48FA-8C6E-48E5C42C26A6}" type="presParOf" srcId="{2D505747-684D-4D83-83FB-3F7D8FA07E69}" destId="{840405D2-58A1-47DF-82E4-117E18ACB56D}" srcOrd="2" destOrd="0" presId="urn:microsoft.com/office/officeart/2008/layout/LinedList"/>
    <dgm:cxn modelId="{F4138ED9-8D82-40AA-8405-019F4E6D5690}" type="presParOf" srcId="{2D505747-684D-4D83-83FB-3F7D8FA07E69}" destId="{2C7B704A-C9C7-4C72-98AC-34BB60402A77}" srcOrd="3" destOrd="0" presId="urn:microsoft.com/office/officeart/2008/layout/LinedList"/>
    <dgm:cxn modelId="{827A77F5-6C2F-47D4-8EB4-01C265CA05EB}" type="presParOf" srcId="{2C7B704A-C9C7-4C72-98AC-34BB60402A77}" destId="{94985E73-0743-4261-B983-0ADC396F7DBE}" srcOrd="0" destOrd="0" presId="urn:microsoft.com/office/officeart/2008/layout/LinedList"/>
    <dgm:cxn modelId="{0B8D163F-1AD7-4F61-8825-C1A4AAF4FCE9}" type="presParOf" srcId="{2C7B704A-C9C7-4C72-98AC-34BB60402A77}" destId="{0970C97A-B5D5-410E-823A-4FAD7FE623A2}" srcOrd="1" destOrd="0" presId="urn:microsoft.com/office/officeart/2008/layout/LinedList"/>
    <dgm:cxn modelId="{0A8A1D5F-279C-4BDB-B0A0-EB09E8650C17}" type="presParOf" srcId="{2D505747-684D-4D83-83FB-3F7D8FA07E69}" destId="{FF45F3A4-0634-4D3D-BF2F-478F769BBDA1}" srcOrd="4" destOrd="0" presId="urn:microsoft.com/office/officeart/2008/layout/LinedList"/>
    <dgm:cxn modelId="{D46DF7D9-131E-41C2-A7DB-C452D3C679CA}" type="presParOf" srcId="{2D505747-684D-4D83-83FB-3F7D8FA07E69}" destId="{7E8BCD44-98EB-462C-ABD9-7E2162DF41F8}" srcOrd="5" destOrd="0" presId="urn:microsoft.com/office/officeart/2008/layout/LinedList"/>
    <dgm:cxn modelId="{195FAC12-065A-4B3D-A7CB-5AF22B952CD8}" type="presParOf" srcId="{7E8BCD44-98EB-462C-ABD9-7E2162DF41F8}" destId="{F29C3AFD-FB78-4471-AC4E-A7005174D5B5}" srcOrd="0" destOrd="0" presId="urn:microsoft.com/office/officeart/2008/layout/LinedList"/>
    <dgm:cxn modelId="{ACEA299F-6E75-45D8-8091-480F6EC30FE4}" type="presParOf" srcId="{7E8BCD44-98EB-462C-ABD9-7E2162DF41F8}" destId="{D041B947-E63F-4DCF-91F6-C6E2BCD7B624}" srcOrd="1" destOrd="0" presId="urn:microsoft.com/office/officeart/2008/layout/LinedList"/>
    <dgm:cxn modelId="{74CE89D2-F8F2-4876-9808-E5AC4097B064}" type="presParOf" srcId="{2D505747-684D-4D83-83FB-3F7D8FA07E69}" destId="{4A8F3794-4C9D-4D8F-AE33-F78AD9B1E6D5}" srcOrd="6" destOrd="0" presId="urn:microsoft.com/office/officeart/2008/layout/LinedList"/>
    <dgm:cxn modelId="{00830CCF-7132-497B-BDAD-FADDEA940C14}" type="presParOf" srcId="{2D505747-684D-4D83-83FB-3F7D8FA07E69}" destId="{9BC52B22-9672-4794-95AA-EE3D89887ED3}" srcOrd="7" destOrd="0" presId="urn:microsoft.com/office/officeart/2008/layout/LinedList"/>
    <dgm:cxn modelId="{005B6A48-CA2A-44EC-8CD5-4390BA0FCA05}" type="presParOf" srcId="{9BC52B22-9672-4794-95AA-EE3D89887ED3}" destId="{4AA3CF25-1ED7-475A-A4BC-D7FB418CEE58}" srcOrd="0" destOrd="0" presId="urn:microsoft.com/office/officeart/2008/layout/LinedList"/>
    <dgm:cxn modelId="{499FBC4B-C6DE-4286-B850-F856B66D10C0}" type="presParOf" srcId="{9BC52B22-9672-4794-95AA-EE3D89887ED3}" destId="{D6845450-AB1E-4C92-A54A-52136801F3DD}" srcOrd="1" destOrd="0" presId="urn:microsoft.com/office/officeart/2008/layout/LinedList"/>
    <dgm:cxn modelId="{8445FBCB-2F4E-42F2-B838-0AF7D709BBE2}" type="presParOf" srcId="{2D505747-684D-4D83-83FB-3F7D8FA07E69}" destId="{C68D1B5E-84FC-4128-97C2-D6E6B337E4D9}" srcOrd="8" destOrd="0" presId="urn:microsoft.com/office/officeart/2008/layout/LinedList"/>
    <dgm:cxn modelId="{6C367E93-5A5E-453B-8982-92E8318BDF48}" type="presParOf" srcId="{2D505747-684D-4D83-83FB-3F7D8FA07E69}" destId="{21B8E42C-3AF1-4F71-875D-2FDCB4D3FDBB}" srcOrd="9" destOrd="0" presId="urn:microsoft.com/office/officeart/2008/layout/LinedList"/>
    <dgm:cxn modelId="{CA3B2338-5914-4AEB-ADD0-8EA8B0C00D1A}" type="presParOf" srcId="{21B8E42C-3AF1-4F71-875D-2FDCB4D3FDBB}" destId="{857F0A1E-817C-4C0A-8CA1-ED8382015684}" srcOrd="0" destOrd="0" presId="urn:microsoft.com/office/officeart/2008/layout/LinedList"/>
    <dgm:cxn modelId="{F49BCB66-F59D-441D-978B-8BC1BA63366F}" type="presParOf" srcId="{21B8E42C-3AF1-4F71-875D-2FDCB4D3FDBB}" destId="{4874B66B-7B3C-43B1-83B7-C7A81CFD9ACE}" srcOrd="1" destOrd="0" presId="urn:microsoft.com/office/officeart/2008/layout/LinedList"/>
    <dgm:cxn modelId="{DA156B1D-05E0-444C-9B81-7A0B61730C9D}" type="presParOf" srcId="{2D505747-684D-4D83-83FB-3F7D8FA07E69}" destId="{30FAD3B1-38F3-4075-BD77-2A77BBB8E397}" srcOrd="10" destOrd="0" presId="urn:microsoft.com/office/officeart/2008/layout/LinedList"/>
    <dgm:cxn modelId="{DAEC9AE6-8462-44F3-899D-1D18565D27EC}" type="presParOf" srcId="{2D505747-684D-4D83-83FB-3F7D8FA07E69}" destId="{92780CFB-3B91-4B13-BC29-50121EE71D44}" srcOrd="11" destOrd="0" presId="urn:microsoft.com/office/officeart/2008/layout/LinedList"/>
    <dgm:cxn modelId="{3323D85C-F339-40A1-A37D-08D5C0366463}" type="presParOf" srcId="{92780CFB-3B91-4B13-BC29-50121EE71D44}" destId="{AED72A0F-A66D-4188-BBC0-CB5024C0198D}" srcOrd="0" destOrd="0" presId="urn:microsoft.com/office/officeart/2008/layout/LinedList"/>
    <dgm:cxn modelId="{2EC46D97-624B-4851-AF18-964D7C940F9F}" type="presParOf" srcId="{92780CFB-3B91-4B13-BC29-50121EE71D44}" destId="{44700BD5-F4B0-4323-8776-0AFDFB70DAEC}" srcOrd="1" destOrd="0" presId="urn:microsoft.com/office/officeart/2008/layout/LinedList"/>
    <dgm:cxn modelId="{CB886ACB-1CB2-441E-B4EA-91669255BCCD}" type="presParOf" srcId="{2D505747-684D-4D83-83FB-3F7D8FA07E69}" destId="{DDDC0EAD-D201-4749-BA70-3B7C434CB0D1}" srcOrd="12" destOrd="0" presId="urn:microsoft.com/office/officeart/2008/layout/LinedList"/>
    <dgm:cxn modelId="{A21BE6F9-F97C-408B-B99F-E223FF522B4F}" type="presParOf" srcId="{2D505747-684D-4D83-83FB-3F7D8FA07E69}" destId="{1F1E8FE2-AF2E-4238-B6B6-C9DC1396C1FE}" srcOrd="13" destOrd="0" presId="urn:microsoft.com/office/officeart/2008/layout/LinedList"/>
    <dgm:cxn modelId="{E87079A0-C094-48C8-A6BD-1E4C0D9AA2F2}" type="presParOf" srcId="{1F1E8FE2-AF2E-4238-B6B6-C9DC1396C1FE}" destId="{5458C3A4-90B4-4BB3-B8D0-926874D27D7F}" srcOrd="0" destOrd="0" presId="urn:microsoft.com/office/officeart/2008/layout/LinedList"/>
    <dgm:cxn modelId="{F4C45D6E-DC6B-47A5-935F-2246C9981D41}" type="presParOf" srcId="{1F1E8FE2-AF2E-4238-B6B6-C9DC1396C1FE}" destId="{7E6E7E42-B3D3-4075-86F6-3D23128E9D07}" srcOrd="1" destOrd="0" presId="urn:microsoft.com/office/officeart/2008/layout/LinedList"/>
    <dgm:cxn modelId="{92B7E9F3-6DAB-4F87-A090-6B39F710EB6A}" type="presParOf" srcId="{2D505747-684D-4D83-83FB-3F7D8FA07E69}" destId="{FE70693C-E85B-43A1-BAD6-F23DDA550B10}" srcOrd="14" destOrd="0" presId="urn:microsoft.com/office/officeart/2008/layout/LinedList"/>
    <dgm:cxn modelId="{65F4251B-90C9-4D07-B4D2-A57146950263}" type="presParOf" srcId="{2D505747-684D-4D83-83FB-3F7D8FA07E69}" destId="{C98675F3-C8AC-41B3-8EFD-0E63038E4CF0}" srcOrd="15" destOrd="0" presId="urn:microsoft.com/office/officeart/2008/layout/LinedList"/>
    <dgm:cxn modelId="{F46833BA-2C60-4B83-86A4-AF76B8B1C05A}" type="presParOf" srcId="{C98675F3-C8AC-41B3-8EFD-0E63038E4CF0}" destId="{49638614-72D1-47DA-AF69-C2A3D502DB80}" srcOrd="0" destOrd="0" presId="urn:microsoft.com/office/officeart/2008/layout/LinedList"/>
    <dgm:cxn modelId="{E15AF53F-C677-40B1-B790-DF42CE5CA674}" type="presParOf" srcId="{C98675F3-C8AC-41B3-8EFD-0E63038E4CF0}" destId="{443FBACA-2B79-4124-8D88-729C6663598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5FB02-457C-481E-BB4B-97F6E315BC8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BB6D081-536B-4620-960E-B99A4D51BF37}">
      <dgm:prSet/>
      <dgm:spPr/>
      <dgm:t>
        <a:bodyPr/>
        <a:lstStyle/>
        <a:p>
          <a:r>
            <a:rPr lang="en-AU"/>
            <a:t>Not doing everything yourself</a:t>
          </a:r>
          <a:endParaRPr lang="en-US"/>
        </a:p>
      </dgm:t>
    </dgm:pt>
    <dgm:pt modelId="{7A3CC864-5821-460A-B4C6-8EA0DF66DEC4}" type="parTrans" cxnId="{C2612965-6179-45D0-84B3-00DC355AE421}">
      <dgm:prSet/>
      <dgm:spPr/>
      <dgm:t>
        <a:bodyPr/>
        <a:lstStyle/>
        <a:p>
          <a:endParaRPr lang="en-US"/>
        </a:p>
      </dgm:t>
    </dgm:pt>
    <dgm:pt modelId="{0091066D-B3AF-445A-B79A-972185D7C6FB}" type="sibTrans" cxnId="{C2612965-6179-45D0-84B3-00DC355AE421}">
      <dgm:prSet/>
      <dgm:spPr/>
      <dgm:t>
        <a:bodyPr/>
        <a:lstStyle/>
        <a:p>
          <a:endParaRPr lang="en-US"/>
        </a:p>
      </dgm:t>
    </dgm:pt>
    <dgm:pt modelId="{18D50AE0-DAD0-4B8A-98FD-439825821D1B}">
      <dgm:prSet/>
      <dgm:spPr/>
      <dgm:t>
        <a:bodyPr/>
        <a:lstStyle/>
        <a:p>
          <a:r>
            <a:rPr lang="en-AU"/>
            <a:t>Being yourself</a:t>
          </a:r>
          <a:endParaRPr lang="en-US"/>
        </a:p>
      </dgm:t>
    </dgm:pt>
    <dgm:pt modelId="{B4B59B53-B8DD-41AE-98FC-87C67F2565A9}" type="parTrans" cxnId="{E32A45E1-86ED-469D-830F-27821C3D4B25}">
      <dgm:prSet/>
      <dgm:spPr/>
      <dgm:t>
        <a:bodyPr/>
        <a:lstStyle/>
        <a:p>
          <a:endParaRPr lang="en-US"/>
        </a:p>
      </dgm:t>
    </dgm:pt>
    <dgm:pt modelId="{68E38133-F4B4-4932-A074-956D00BA4061}" type="sibTrans" cxnId="{E32A45E1-86ED-469D-830F-27821C3D4B25}">
      <dgm:prSet/>
      <dgm:spPr/>
      <dgm:t>
        <a:bodyPr/>
        <a:lstStyle/>
        <a:p>
          <a:endParaRPr lang="en-US"/>
        </a:p>
      </dgm:t>
    </dgm:pt>
    <dgm:pt modelId="{307CD57E-7586-4CCF-B475-43799878E69E}">
      <dgm:prSet/>
      <dgm:spPr/>
      <dgm:t>
        <a:bodyPr/>
        <a:lstStyle/>
        <a:p>
          <a:r>
            <a:rPr lang="en-AU"/>
            <a:t>Servant leadership</a:t>
          </a:r>
          <a:endParaRPr lang="en-US"/>
        </a:p>
      </dgm:t>
    </dgm:pt>
    <dgm:pt modelId="{04027269-5BD5-40AA-8A0D-D18977277D5C}" type="parTrans" cxnId="{9AD26829-9C62-4FAC-9BA0-A512887BFA9D}">
      <dgm:prSet/>
      <dgm:spPr/>
      <dgm:t>
        <a:bodyPr/>
        <a:lstStyle/>
        <a:p>
          <a:endParaRPr lang="en-US"/>
        </a:p>
      </dgm:t>
    </dgm:pt>
    <dgm:pt modelId="{7F83EDD5-D55F-45B9-8F39-488DE4E25E6F}" type="sibTrans" cxnId="{9AD26829-9C62-4FAC-9BA0-A512887BFA9D}">
      <dgm:prSet/>
      <dgm:spPr/>
      <dgm:t>
        <a:bodyPr/>
        <a:lstStyle/>
        <a:p>
          <a:endParaRPr lang="en-US"/>
        </a:p>
      </dgm:t>
    </dgm:pt>
    <dgm:pt modelId="{E393F1EA-6562-4D3D-BE82-868EEADC8A57}">
      <dgm:prSet/>
      <dgm:spPr/>
      <dgm:t>
        <a:bodyPr/>
        <a:lstStyle/>
        <a:p>
          <a:r>
            <a:rPr lang="en-AU"/>
            <a:t>Harnessing the energy of others</a:t>
          </a:r>
          <a:endParaRPr lang="en-US"/>
        </a:p>
      </dgm:t>
    </dgm:pt>
    <dgm:pt modelId="{8F49C238-1F10-4B0B-9B8E-0F76FEBAFCE1}" type="parTrans" cxnId="{91F96B4F-1994-46F0-9CCE-18BD937386EF}">
      <dgm:prSet/>
      <dgm:spPr/>
      <dgm:t>
        <a:bodyPr/>
        <a:lstStyle/>
        <a:p>
          <a:endParaRPr lang="en-US"/>
        </a:p>
      </dgm:t>
    </dgm:pt>
    <dgm:pt modelId="{FFBC8B0B-3214-4D3F-9677-75186311AF82}" type="sibTrans" cxnId="{91F96B4F-1994-46F0-9CCE-18BD937386EF}">
      <dgm:prSet/>
      <dgm:spPr/>
      <dgm:t>
        <a:bodyPr/>
        <a:lstStyle/>
        <a:p>
          <a:endParaRPr lang="en-US"/>
        </a:p>
      </dgm:t>
    </dgm:pt>
    <dgm:pt modelId="{5A8B1155-E13A-47B6-83BB-A7970B8117B0}">
      <dgm:prSet/>
      <dgm:spPr/>
      <dgm:t>
        <a:bodyPr/>
        <a:lstStyle/>
        <a:p>
          <a:r>
            <a:rPr lang="en-AU"/>
            <a:t>Allowing others to take projects and own them</a:t>
          </a:r>
          <a:endParaRPr lang="en-US"/>
        </a:p>
      </dgm:t>
    </dgm:pt>
    <dgm:pt modelId="{3BD2C23E-A0CD-4FDA-979D-A2494810A664}" type="parTrans" cxnId="{F43731DB-9CA7-49D7-B5C3-569B65D33A3C}">
      <dgm:prSet/>
      <dgm:spPr/>
      <dgm:t>
        <a:bodyPr/>
        <a:lstStyle/>
        <a:p>
          <a:endParaRPr lang="en-US"/>
        </a:p>
      </dgm:t>
    </dgm:pt>
    <dgm:pt modelId="{49CD446A-AEB3-43EA-8020-A47DC01B470A}" type="sibTrans" cxnId="{F43731DB-9CA7-49D7-B5C3-569B65D33A3C}">
      <dgm:prSet/>
      <dgm:spPr/>
      <dgm:t>
        <a:bodyPr/>
        <a:lstStyle/>
        <a:p>
          <a:endParaRPr lang="en-US"/>
        </a:p>
      </dgm:t>
    </dgm:pt>
    <dgm:pt modelId="{C0DD4FF8-5354-429E-B038-76066644444C}">
      <dgm:prSet/>
      <dgm:spPr/>
      <dgm:t>
        <a:bodyPr/>
        <a:lstStyle/>
        <a:p>
          <a:r>
            <a:rPr lang="en-AU"/>
            <a:t>Accepting that you can’t control everything</a:t>
          </a:r>
          <a:endParaRPr lang="en-US"/>
        </a:p>
      </dgm:t>
    </dgm:pt>
    <dgm:pt modelId="{42584375-5CBD-4E4B-B7BB-3A20095BA2C4}" type="parTrans" cxnId="{67F46340-9DC9-4B41-B82D-FE7F7311715D}">
      <dgm:prSet/>
      <dgm:spPr/>
      <dgm:t>
        <a:bodyPr/>
        <a:lstStyle/>
        <a:p>
          <a:endParaRPr lang="en-US"/>
        </a:p>
      </dgm:t>
    </dgm:pt>
    <dgm:pt modelId="{D709613A-7EE3-495B-9978-9530E09E4844}" type="sibTrans" cxnId="{67F46340-9DC9-4B41-B82D-FE7F7311715D}">
      <dgm:prSet/>
      <dgm:spPr/>
      <dgm:t>
        <a:bodyPr/>
        <a:lstStyle/>
        <a:p>
          <a:endParaRPr lang="en-US"/>
        </a:p>
      </dgm:t>
    </dgm:pt>
    <dgm:pt modelId="{27A54994-F2AB-49DC-A0CE-39F4918E90CB}">
      <dgm:prSet/>
      <dgm:spPr/>
      <dgm:t>
        <a:bodyPr/>
        <a:lstStyle/>
        <a:p>
          <a:r>
            <a:rPr lang="en-AU"/>
            <a:t>Acknowledging that we don’t have all the answers</a:t>
          </a:r>
          <a:endParaRPr lang="en-US"/>
        </a:p>
      </dgm:t>
    </dgm:pt>
    <dgm:pt modelId="{BC0D1500-BEAE-40A3-86E6-13DC69DD3397}" type="parTrans" cxnId="{505E3978-8BA2-48C9-BF70-4FCBA19D4570}">
      <dgm:prSet/>
      <dgm:spPr/>
      <dgm:t>
        <a:bodyPr/>
        <a:lstStyle/>
        <a:p>
          <a:endParaRPr lang="en-US"/>
        </a:p>
      </dgm:t>
    </dgm:pt>
    <dgm:pt modelId="{B1EE4EC2-797A-4AB1-AAF4-62146CC6766C}" type="sibTrans" cxnId="{505E3978-8BA2-48C9-BF70-4FCBA19D4570}">
      <dgm:prSet/>
      <dgm:spPr/>
      <dgm:t>
        <a:bodyPr/>
        <a:lstStyle/>
        <a:p>
          <a:endParaRPr lang="en-US"/>
        </a:p>
      </dgm:t>
    </dgm:pt>
    <dgm:pt modelId="{2AEEE59D-FA00-4ED1-97B4-E9C336AB3170}">
      <dgm:prSet/>
      <dgm:spPr/>
      <dgm:t>
        <a:bodyPr/>
        <a:lstStyle/>
        <a:p>
          <a:r>
            <a:rPr lang="en-AU"/>
            <a:t>Recognising a shared sense of humanity</a:t>
          </a:r>
          <a:endParaRPr lang="en-US"/>
        </a:p>
      </dgm:t>
    </dgm:pt>
    <dgm:pt modelId="{E801F925-80B5-4D37-A56C-5C6D8EBAB17F}" type="parTrans" cxnId="{57909335-C266-4167-A305-80348AAE7F47}">
      <dgm:prSet/>
      <dgm:spPr/>
      <dgm:t>
        <a:bodyPr/>
        <a:lstStyle/>
        <a:p>
          <a:endParaRPr lang="en-US"/>
        </a:p>
      </dgm:t>
    </dgm:pt>
    <dgm:pt modelId="{E75C726F-1F8D-4CCF-85E9-7A7FB191B422}" type="sibTrans" cxnId="{57909335-C266-4167-A305-80348AAE7F47}">
      <dgm:prSet/>
      <dgm:spPr/>
      <dgm:t>
        <a:bodyPr/>
        <a:lstStyle/>
        <a:p>
          <a:endParaRPr lang="en-US"/>
        </a:p>
      </dgm:t>
    </dgm:pt>
    <dgm:pt modelId="{818626E2-F299-4E29-A18B-2F5A15248C44}">
      <dgm:prSet/>
      <dgm:spPr/>
      <dgm:t>
        <a:bodyPr/>
        <a:lstStyle/>
        <a:p>
          <a:r>
            <a:rPr lang="en-AU"/>
            <a:t>Patience</a:t>
          </a:r>
          <a:endParaRPr lang="en-US"/>
        </a:p>
      </dgm:t>
    </dgm:pt>
    <dgm:pt modelId="{286A646E-B902-42FD-B4A1-E1DDC9763EB8}" type="parTrans" cxnId="{B758163C-28C8-4200-B7EC-1246ACE3CDD4}">
      <dgm:prSet/>
      <dgm:spPr/>
      <dgm:t>
        <a:bodyPr/>
        <a:lstStyle/>
        <a:p>
          <a:endParaRPr lang="en-US"/>
        </a:p>
      </dgm:t>
    </dgm:pt>
    <dgm:pt modelId="{A61D5842-F1B4-4E18-AEFE-E2DE316B597E}" type="sibTrans" cxnId="{B758163C-28C8-4200-B7EC-1246ACE3CDD4}">
      <dgm:prSet/>
      <dgm:spPr/>
      <dgm:t>
        <a:bodyPr/>
        <a:lstStyle/>
        <a:p>
          <a:endParaRPr lang="en-US"/>
        </a:p>
      </dgm:t>
    </dgm:pt>
    <dgm:pt modelId="{26F467FB-1E7B-4637-8A59-161CD7A3C6D0}">
      <dgm:prSet/>
      <dgm:spPr/>
      <dgm:t>
        <a:bodyPr/>
        <a:lstStyle/>
        <a:p>
          <a:r>
            <a:rPr lang="en-AU"/>
            <a:t>Being with others</a:t>
          </a:r>
          <a:endParaRPr lang="en-US"/>
        </a:p>
      </dgm:t>
    </dgm:pt>
    <dgm:pt modelId="{54D2166C-A653-4E8F-B893-2274B65996BA}" type="parTrans" cxnId="{0ACFC18A-6C4D-4B69-B836-A7D929BC416C}">
      <dgm:prSet/>
      <dgm:spPr/>
      <dgm:t>
        <a:bodyPr/>
        <a:lstStyle/>
        <a:p>
          <a:endParaRPr lang="en-US"/>
        </a:p>
      </dgm:t>
    </dgm:pt>
    <dgm:pt modelId="{B6D0349C-7E09-428B-9851-4A48D1219B54}" type="sibTrans" cxnId="{0ACFC18A-6C4D-4B69-B836-A7D929BC416C}">
      <dgm:prSet/>
      <dgm:spPr/>
      <dgm:t>
        <a:bodyPr/>
        <a:lstStyle/>
        <a:p>
          <a:endParaRPr lang="en-US"/>
        </a:p>
      </dgm:t>
    </dgm:pt>
    <dgm:pt modelId="{BDE78B3E-364D-40E0-AF27-8BEA288618E2}">
      <dgm:prSet/>
      <dgm:spPr/>
      <dgm:t>
        <a:bodyPr/>
        <a:lstStyle/>
        <a:p>
          <a:r>
            <a:rPr lang="en-AU"/>
            <a:t>Continually being open to new things</a:t>
          </a:r>
          <a:endParaRPr lang="en-US"/>
        </a:p>
      </dgm:t>
    </dgm:pt>
    <dgm:pt modelId="{FD9C6169-BA6E-4881-B882-50821E868E74}" type="parTrans" cxnId="{DE21BB1B-5435-444D-9EE0-649AC7D610DC}">
      <dgm:prSet/>
      <dgm:spPr/>
      <dgm:t>
        <a:bodyPr/>
        <a:lstStyle/>
        <a:p>
          <a:endParaRPr lang="en-US"/>
        </a:p>
      </dgm:t>
    </dgm:pt>
    <dgm:pt modelId="{21D5EBAA-BB84-4697-A9C5-C989AC0744C9}" type="sibTrans" cxnId="{DE21BB1B-5435-444D-9EE0-649AC7D610DC}">
      <dgm:prSet/>
      <dgm:spPr/>
      <dgm:t>
        <a:bodyPr/>
        <a:lstStyle/>
        <a:p>
          <a:endParaRPr lang="en-US"/>
        </a:p>
      </dgm:t>
    </dgm:pt>
    <dgm:pt modelId="{7C75C870-4F30-417B-8025-4AC95776428F}" type="pres">
      <dgm:prSet presAssocID="{0A65FB02-457C-481E-BB4B-97F6E315BC8B}" presName="vert0" presStyleCnt="0">
        <dgm:presLayoutVars>
          <dgm:dir/>
          <dgm:animOne val="branch"/>
          <dgm:animLvl val="lvl"/>
        </dgm:presLayoutVars>
      </dgm:prSet>
      <dgm:spPr/>
    </dgm:pt>
    <dgm:pt modelId="{511A8D4D-B5EA-4C14-A3BD-04BC6A3ACD3C}" type="pres">
      <dgm:prSet presAssocID="{8BB6D081-536B-4620-960E-B99A4D51BF37}" presName="thickLine" presStyleLbl="alignNode1" presStyleIdx="0" presStyleCnt="11"/>
      <dgm:spPr/>
    </dgm:pt>
    <dgm:pt modelId="{520808EE-D050-4600-BED3-80196F389E22}" type="pres">
      <dgm:prSet presAssocID="{8BB6D081-536B-4620-960E-B99A4D51BF37}" presName="horz1" presStyleCnt="0"/>
      <dgm:spPr/>
    </dgm:pt>
    <dgm:pt modelId="{2F58CC59-2779-4E82-8876-94A9B2F81752}" type="pres">
      <dgm:prSet presAssocID="{8BB6D081-536B-4620-960E-B99A4D51BF37}" presName="tx1" presStyleLbl="revTx" presStyleIdx="0" presStyleCnt="11"/>
      <dgm:spPr/>
    </dgm:pt>
    <dgm:pt modelId="{32575311-BA29-4568-A15E-CC1FD7B274D9}" type="pres">
      <dgm:prSet presAssocID="{8BB6D081-536B-4620-960E-B99A4D51BF37}" presName="vert1" presStyleCnt="0"/>
      <dgm:spPr/>
    </dgm:pt>
    <dgm:pt modelId="{46B2C99A-C2D6-4B0C-8765-711ADBB687B6}" type="pres">
      <dgm:prSet presAssocID="{18D50AE0-DAD0-4B8A-98FD-439825821D1B}" presName="thickLine" presStyleLbl="alignNode1" presStyleIdx="1" presStyleCnt="11"/>
      <dgm:spPr/>
    </dgm:pt>
    <dgm:pt modelId="{2DD04089-303C-4137-9E11-1791AE0E71E4}" type="pres">
      <dgm:prSet presAssocID="{18D50AE0-DAD0-4B8A-98FD-439825821D1B}" presName="horz1" presStyleCnt="0"/>
      <dgm:spPr/>
    </dgm:pt>
    <dgm:pt modelId="{1F13E817-71FA-46CA-AAB9-880CE8AF08EB}" type="pres">
      <dgm:prSet presAssocID="{18D50AE0-DAD0-4B8A-98FD-439825821D1B}" presName="tx1" presStyleLbl="revTx" presStyleIdx="1" presStyleCnt="11"/>
      <dgm:spPr/>
    </dgm:pt>
    <dgm:pt modelId="{F88FA8A3-648D-4C15-B917-5CC09062634E}" type="pres">
      <dgm:prSet presAssocID="{18D50AE0-DAD0-4B8A-98FD-439825821D1B}" presName="vert1" presStyleCnt="0"/>
      <dgm:spPr/>
    </dgm:pt>
    <dgm:pt modelId="{6B84CCFC-FEE3-4A28-9ED1-18A62AFD1247}" type="pres">
      <dgm:prSet presAssocID="{307CD57E-7586-4CCF-B475-43799878E69E}" presName="thickLine" presStyleLbl="alignNode1" presStyleIdx="2" presStyleCnt="11"/>
      <dgm:spPr/>
    </dgm:pt>
    <dgm:pt modelId="{2A4C5FF5-922E-4B79-90A6-E23F33A85727}" type="pres">
      <dgm:prSet presAssocID="{307CD57E-7586-4CCF-B475-43799878E69E}" presName="horz1" presStyleCnt="0"/>
      <dgm:spPr/>
    </dgm:pt>
    <dgm:pt modelId="{6CCE9468-B6AD-4761-AD51-B043636F5EE2}" type="pres">
      <dgm:prSet presAssocID="{307CD57E-7586-4CCF-B475-43799878E69E}" presName="tx1" presStyleLbl="revTx" presStyleIdx="2" presStyleCnt="11"/>
      <dgm:spPr/>
    </dgm:pt>
    <dgm:pt modelId="{76C81F00-99CA-46AF-9453-7147993503A2}" type="pres">
      <dgm:prSet presAssocID="{307CD57E-7586-4CCF-B475-43799878E69E}" presName="vert1" presStyleCnt="0"/>
      <dgm:spPr/>
    </dgm:pt>
    <dgm:pt modelId="{84F05C99-B772-48D9-9DDF-BCD98D0ED29B}" type="pres">
      <dgm:prSet presAssocID="{E393F1EA-6562-4D3D-BE82-868EEADC8A57}" presName="thickLine" presStyleLbl="alignNode1" presStyleIdx="3" presStyleCnt="11"/>
      <dgm:spPr/>
    </dgm:pt>
    <dgm:pt modelId="{951FC760-2C66-4E9D-A498-5750EC6AF340}" type="pres">
      <dgm:prSet presAssocID="{E393F1EA-6562-4D3D-BE82-868EEADC8A57}" presName="horz1" presStyleCnt="0"/>
      <dgm:spPr/>
    </dgm:pt>
    <dgm:pt modelId="{727F8C99-9F31-4EF7-AE4C-C3918AB5B45B}" type="pres">
      <dgm:prSet presAssocID="{E393F1EA-6562-4D3D-BE82-868EEADC8A57}" presName="tx1" presStyleLbl="revTx" presStyleIdx="3" presStyleCnt="11"/>
      <dgm:spPr/>
    </dgm:pt>
    <dgm:pt modelId="{C680E71D-E4D2-463A-B076-1643995CDBD9}" type="pres">
      <dgm:prSet presAssocID="{E393F1EA-6562-4D3D-BE82-868EEADC8A57}" presName="vert1" presStyleCnt="0"/>
      <dgm:spPr/>
    </dgm:pt>
    <dgm:pt modelId="{69591B0A-7DB1-4F64-981E-8F3457E91418}" type="pres">
      <dgm:prSet presAssocID="{5A8B1155-E13A-47B6-83BB-A7970B8117B0}" presName="thickLine" presStyleLbl="alignNode1" presStyleIdx="4" presStyleCnt="11"/>
      <dgm:spPr/>
    </dgm:pt>
    <dgm:pt modelId="{FE3A9F85-D001-4204-8E80-69A96D6CCC38}" type="pres">
      <dgm:prSet presAssocID="{5A8B1155-E13A-47B6-83BB-A7970B8117B0}" presName="horz1" presStyleCnt="0"/>
      <dgm:spPr/>
    </dgm:pt>
    <dgm:pt modelId="{CF0E6B14-2E35-4B9E-91BF-E95F6CBED9BE}" type="pres">
      <dgm:prSet presAssocID="{5A8B1155-E13A-47B6-83BB-A7970B8117B0}" presName="tx1" presStyleLbl="revTx" presStyleIdx="4" presStyleCnt="11"/>
      <dgm:spPr/>
    </dgm:pt>
    <dgm:pt modelId="{02B4E66A-D235-424E-93F9-DA697BFE0264}" type="pres">
      <dgm:prSet presAssocID="{5A8B1155-E13A-47B6-83BB-A7970B8117B0}" presName="vert1" presStyleCnt="0"/>
      <dgm:spPr/>
    </dgm:pt>
    <dgm:pt modelId="{E37AFFCD-63BF-4888-946C-ECE3FF4D7FC3}" type="pres">
      <dgm:prSet presAssocID="{C0DD4FF8-5354-429E-B038-76066644444C}" presName="thickLine" presStyleLbl="alignNode1" presStyleIdx="5" presStyleCnt="11"/>
      <dgm:spPr/>
    </dgm:pt>
    <dgm:pt modelId="{C2C3CDF0-19FE-4DDE-B392-C2268B5AAA49}" type="pres">
      <dgm:prSet presAssocID="{C0DD4FF8-5354-429E-B038-76066644444C}" presName="horz1" presStyleCnt="0"/>
      <dgm:spPr/>
    </dgm:pt>
    <dgm:pt modelId="{FC750844-88AC-4160-916B-21AFD68A4453}" type="pres">
      <dgm:prSet presAssocID="{C0DD4FF8-5354-429E-B038-76066644444C}" presName="tx1" presStyleLbl="revTx" presStyleIdx="5" presStyleCnt="11"/>
      <dgm:spPr/>
    </dgm:pt>
    <dgm:pt modelId="{BB2FCBCA-4A42-4885-9BB3-1BAF5E70C14F}" type="pres">
      <dgm:prSet presAssocID="{C0DD4FF8-5354-429E-B038-76066644444C}" presName="vert1" presStyleCnt="0"/>
      <dgm:spPr/>
    </dgm:pt>
    <dgm:pt modelId="{5A1126A1-2DB6-47CE-BA1B-E7992ABEE8BC}" type="pres">
      <dgm:prSet presAssocID="{27A54994-F2AB-49DC-A0CE-39F4918E90CB}" presName="thickLine" presStyleLbl="alignNode1" presStyleIdx="6" presStyleCnt="11"/>
      <dgm:spPr/>
    </dgm:pt>
    <dgm:pt modelId="{1E181F32-1C6B-40E6-8D78-BC7B5E90E6E2}" type="pres">
      <dgm:prSet presAssocID="{27A54994-F2AB-49DC-A0CE-39F4918E90CB}" presName="horz1" presStyleCnt="0"/>
      <dgm:spPr/>
    </dgm:pt>
    <dgm:pt modelId="{667E5D27-4CBE-4E07-A0B0-092AD3B5DFDF}" type="pres">
      <dgm:prSet presAssocID="{27A54994-F2AB-49DC-A0CE-39F4918E90CB}" presName="tx1" presStyleLbl="revTx" presStyleIdx="6" presStyleCnt="11"/>
      <dgm:spPr/>
    </dgm:pt>
    <dgm:pt modelId="{26860D0A-F1C7-418B-B8E3-5C631C3DEA90}" type="pres">
      <dgm:prSet presAssocID="{27A54994-F2AB-49DC-A0CE-39F4918E90CB}" presName="vert1" presStyleCnt="0"/>
      <dgm:spPr/>
    </dgm:pt>
    <dgm:pt modelId="{370D73A9-6F7E-4A00-A91B-BC935A025C1E}" type="pres">
      <dgm:prSet presAssocID="{2AEEE59D-FA00-4ED1-97B4-E9C336AB3170}" presName="thickLine" presStyleLbl="alignNode1" presStyleIdx="7" presStyleCnt="11"/>
      <dgm:spPr/>
    </dgm:pt>
    <dgm:pt modelId="{5FD67B80-86F6-4F77-A695-748F1F192218}" type="pres">
      <dgm:prSet presAssocID="{2AEEE59D-FA00-4ED1-97B4-E9C336AB3170}" presName="horz1" presStyleCnt="0"/>
      <dgm:spPr/>
    </dgm:pt>
    <dgm:pt modelId="{8B2282EB-0AF2-4E89-961C-E903BAFB103D}" type="pres">
      <dgm:prSet presAssocID="{2AEEE59D-FA00-4ED1-97B4-E9C336AB3170}" presName="tx1" presStyleLbl="revTx" presStyleIdx="7" presStyleCnt="11"/>
      <dgm:spPr/>
    </dgm:pt>
    <dgm:pt modelId="{EE1E185A-1865-4767-BF98-6296B1263CFC}" type="pres">
      <dgm:prSet presAssocID="{2AEEE59D-FA00-4ED1-97B4-E9C336AB3170}" presName="vert1" presStyleCnt="0"/>
      <dgm:spPr/>
    </dgm:pt>
    <dgm:pt modelId="{5BE6F6EF-DFA3-4438-BA16-167781589299}" type="pres">
      <dgm:prSet presAssocID="{818626E2-F299-4E29-A18B-2F5A15248C44}" presName="thickLine" presStyleLbl="alignNode1" presStyleIdx="8" presStyleCnt="11"/>
      <dgm:spPr/>
    </dgm:pt>
    <dgm:pt modelId="{AFAF9693-DBF2-4AB9-9C3C-4A612FFF626D}" type="pres">
      <dgm:prSet presAssocID="{818626E2-F299-4E29-A18B-2F5A15248C44}" presName="horz1" presStyleCnt="0"/>
      <dgm:spPr/>
    </dgm:pt>
    <dgm:pt modelId="{6F09C261-C50F-4A84-8D46-44D7230F436F}" type="pres">
      <dgm:prSet presAssocID="{818626E2-F299-4E29-A18B-2F5A15248C44}" presName="tx1" presStyleLbl="revTx" presStyleIdx="8" presStyleCnt="11"/>
      <dgm:spPr/>
    </dgm:pt>
    <dgm:pt modelId="{7735B227-CD9C-424E-A3EC-365A8300014E}" type="pres">
      <dgm:prSet presAssocID="{818626E2-F299-4E29-A18B-2F5A15248C44}" presName="vert1" presStyleCnt="0"/>
      <dgm:spPr/>
    </dgm:pt>
    <dgm:pt modelId="{16202F69-1A6F-4ACC-8F40-A6E98C6BE626}" type="pres">
      <dgm:prSet presAssocID="{26F467FB-1E7B-4637-8A59-161CD7A3C6D0}" presName="thickLine" presStyleLbl="alignNode1" presStyleIdx="9" presStyleCnt="11"/>
      <dgm:spPr/>
    </dgm:pt>
    <dgm:pt modelId="{523FD567-40AC-4795-B114-3B2D2E699CC7}" type="pres">
      <dgm:prSet presAssocID="{26F467FB-1E7B-4637-8A59-161CD7A3C6D0}" presName="horz1" presStyleCnt="0"/>
      <dgm:spPr/>
    </dgm:pt>
    <dgm:pt modelId="{FE0465D1-8F2B-4E84-8833-87408CD10D91}" type="pres">
      <dgm:prSet presAssocID="{26F467FB-1E7B-4637-8A59-161CD7A3C6D0}" presName="tx1" presStyleLbl="revTx" presStyleIdx="9" presStyleCnt="11"/>
      <dgm:spPr/>
    </dgm:pt>
    <dgm:pt modelId="{ADCE826C-2A54-44EC-80D8-B1669B096F6D}" type="pres">
      <dgm:prSet presAssocID="{26F467FB-1E7B-4637-8A59-161CD7A3C6D0}" presName="vert1" presStyleCnt="0"/>
      <dgm:spPr/>
    </dgm:pt>
    <dgm:pt modelId="{FC1ABB28-DB05-4B85-BE4C-D9474A90D3B0}" type="pres">
      <dgm:prSet presAssocID="{BDE78B3E-364D-40E0-AF27-8BEA288618E2}" presName="thickLine" presStyleLbl="alignNode1" presStyleIdx="10" presStyleCnt="11"/>
      <dgm:spPr/>
    </dgm:pt>
    <dgm:pt modelId="{F74252AB-518F-4BD5-80CB-1042A7481E98}" type="pres">
      <dgm:prSet presAssocID="{BDE78B3E-364D-40E0-AF27-8BEA288618E2}" presName="horz1" presStyleCnt="0"/>
      <dgm:spPr/>
    </dgm:pt>
    <dgm:pt modelId="{5B876DF3-DD2A-4710-92CD-327780E776CE}" type="pres">
      <dgm:prSet presAssocID="{BDE78B3E-364D-40E0-AF27-8BEA288618E2}" presName="tx1" presStyleLbl="revTx" presStyleIdx="10" presStyleCnt="11"/>
      <dgm:spPr/>
    </dgm:pt>
    <dgm:pt modelId="{7C5C7A4C-3B45-46AB-A7B7-BB11A92563AF}" type="pres">
      <dgm:prSet presAssocID="{BDE78B3E-364D-40E0-AF27-8BEA288618E2}" presName="vert1" presStyleCnt="0"/>
      <dgm:spPr/>
    </dgm:pt>
  </dgm:ptLst>
  <dgm:cxnLst>
    <dgm:cxn modelId="{5ADC610C-FFD7-48CB-8D67-64E6F04523FE}" type="presOf" srcId="{BDE78B3E-364D-40E0-AF27-8BEA288618E2}" destId="{5B876DF3-DD2A-4710-92CD-327780E776CE}" srcOrd="0" destOrd="0" presId="urn:microsoft.com/office/officeart/2008/layout/LinedList"/>
    <dgm:cxn modelId="{ADA2D317-7FFC-4BBD-8D57-7F93FFF3A938}" type="presOf" srcId="{818626E2-F299-4E29-A18B-2F5A15248C44}" destId="{6F09C261-C50F-4A84-8D46-44D7230F436F}" srcOrd="0" destOrd="0" presId="urn:microsoft.com/office/officeart/2008/layout/LinedList"/>
    <dgm:cxn modelId="{DE21BB1B-5435-444D-9EE0-649AC7D610DC}" srcId="{0A65FB02-457C-481E-BB4B-97F6E315BC8B}" destId="{BDE78B3E-364D-40E0-AF27-8BEA288618E2}" srcOrd="10" destOrd="0" parTransId="{FD9C6169-BA6E-4881-B882-50821E868E74}" sibTransId="{21D5EBAA-BB84-4697-A9C5-C989AC0744C9}"/>
    <dgm:cxn modelId="{9379A221-9B7D-4B6E-B5BD-C756BB7E3767}" type="presOf" srcId="{307CD57E-7586-4CCF-B475-43799878E69E}" destId="{6CCE9468-B6AD-4761-AD51-B043636F5EE2}" srcOrd="0" destOrd="0" presId="urn:microsoft.com/office/officeart/2008/layout/LinedList"/>
    <dgm:cxn modelId="{9AD26829-9C62-4FAC-9BA0-A512887BFA9D}" srcId="{0A65FB02-457C-481E-BB4B-97F6E315BC8B}" destId="{307CD57E-7586-4CCF-B475-43799878E69E}" srcOrd="2" destOrd="0" parTransId="{04027269-5BD5-40AA-8A0D-D18977277D5C}" sibTransId="{7F83EDD5-D55F-45B9-8F39-488DE4E25E6F}"/>
    <dgm:cxn modelId="{57909335-C266-4167-A305-80348AAE7F47}" srcId="{0A65FB02-457C-481E-BB4B-97F6E315BC8B}" destId="{2AEEE59D-FA00-4ED1-97B4-E9C336AB3170}" srcOrd="7" destOrd="0" parTransId="{E801F925-80B5-4D37-A56C-5C6D8EBAB17F}" sibTransId="{E75C726F-1F8D-4CCF-85E9-7A7FB191B422}"/>
    <dgm:cxn modelId="{6A9FBD39-F2DE-4462-896E-10DCBF047351}" type="presOf" srcId="{E393F1EA-6562-4D3D-BE82-868EEADC8A57}" destId="{727F8C99-9F31-4EF7-AE4C-C3918AB5B45B}" srcOrd="0" destOrd="0" presId="urn:microsoft.com/office/officeart/2008/layout/LinedList"/>
    <dgm:cxn modelId="{B758163C-28C8-4200-B7EC-1246ACE3CDD4}" srcId="{0A65FB02-457C-481E-BB4B-97F6E315BC8B}" destId="{818626E2-F299-4E29-A18B-2F5A15248C44}" srcOrd="8" destOrd="0" parTransId="{286A646E-B902-42FD-B4A1-E1DDC9763EB8}" sibTransId="{A61D5842-F1B4-4E18-AEFE-E2DE316B597E}"/>
    <dgm:cxn modelId="{67F46340-9DC9-4B41-B82D-FE7F7311715D}" srcId="{0A65FB02-457C-481E-BB4B-97F6E315BC8B}" destId="{C0DD4FF8-5354-429E-B038-76066644444C}" srcOrd="5" destOrd="0" parTransId="{42584375-5CBD-4E4B-B7BB-3A20095BA2C4}" sibTransId="{D709613A-7EE3-495B-9978-9530E09E4844}"/>
    <dgm:cxn modelId="{C2612965-6179-45D0-84B3-00DC355AE421}" srcId="{0A65FB02-457C-481E-BB4B-97F6E315BC8B}" destId="{8BB6D081-536B-4620-960E-B99A4D51BF37}" srcOrd="0" destOrd="0" parTransId="{7A3CC864-5821-460A-B4C6-8EA0DF66DEC4}" sibTransId="{0091066D-B3AF-445A-B79A-972185D7C6FB}"/>
    <dgm:cxn modelId="{4321C86A-32F5-4C4C-AE42-14F07FFB9BBD}" type="presOf" srcId="{5A8B1155-E13A-47B6-83BB-A7970B8117B0}" destId="{CF0E6B14-2E35-4B9E-91BF-E95F6CBED9BE}" srcOrd="0" destOrd="0" presId="urn:microsoft.com/office/officeart/2008/layout/LinedList"/>
    <dgm:cxn modelId="{91F96B4F-1994-46F0-9CCE-18BD937386EF}" srcId="{0A65FB02-457C-481E-BB4B-97F6E315BC8B}" destId="{E393F1EA-6562-4D3D-BE82-868EEADC8A57}" srcOrd="3" destOrd="0" parTransId="{8F49C238-1F10-4B0B-9B8E-0F76FEBAFCE1}" sibTransId="{FFBC8B0B-3214-4D3F-9677-75186311AF82}"/>
    <dgm:cxn modelId="{505E3978-8BA2-48C9-BF70-4FCBA19D4570}" srcId="{0A65FB02-457C-481E-BB4B-97F6E315BC8B}" destId="{27A54994-F2AB-49DC-A0CE-39F4918E90CB}" srcOrd="6" destOrd="0" parTransId="{BC0D1500-BEAE-40A3-86E6-13DC69DD3397}" sibTransId="{B1EE4EC2-797A-4AB1-AAF4-62146CC6766C}"/>
    <dgm:cxn modelId="{0ACFC18A-6C4D-4B69-B836-A7D929BC416C}" srcId="{0A65FB02-457C-481E-BB4B-97F6E315BC8B}" destId="{26F467FB-1E7B-4637-8A59-161CD7A3C6D0}" srcOrd="9" destOrd="0" parTransId="{54D2166C-A653-4E8F-B893-2274B65996BA}" sibTransId="{B6D0349C-7E09-428B-9851-4A48D1219B54}"/>
    <dgm:cxn modelId="{16DBE58A-1D55-4142-9577-8DCEE42FEE45}" type="presOf" srcId="{0A65FB02-457C-481E-BB4B-97F6E315BC8B}" destId="{7C75C870-4F30-417B-8025-4AC95776428F}" srcOrd="0" destOrd="0" presId="urn:microsoft.com/office/officeart/2008/layout/LinedList"/>
    <dgm:cxn modelId="{9A398CA0-A527-471D-8B48-C60AA1DE8E27}" type="presOf" srcId="{2AEEE59D-FA00-4ED1-97B4-E9C336AB3170}" destId="{8B2282EB-0AF2-4E89-961C-E903BAFB103D}" srcOrd="0" destOrd="0" presId="urn:microsoft.com/office/officeart/2008/layout/LinedList"/>
    <dgm:cxn modelId="{A95FE9B5-B240-4A63-9642-BEBB89B081B5}" type="presOf" srcId="{27A54994-F2AB-49DC-A0CE-39F4918E90CB}" destId="{667E5D27-4CBE-4E07-A0B0-092AD3B5DFDF}" srcOrd="0" destOrd="0" presId="urn:microsoft.com/office/officeart/2008/layout/LinedList"/>
    <dgm:cxn modelId="{B5758DC2-4D92-472E-A460-1B7809D7D15C}" type="presOf" srcId="{C0DD4FF8-5354-429E-B038-76066644444C}" destId="{FC750844-88AC-4160-916B-21AFD68A4453}" srcOrd="0" destOrd="0" presId="urn:microsoft.com/office/officeart/2008/layout/LinedList"/>
    <dgm:cxn modelId="{F43731DB-9CA7-49D7-B5C3-569B65D33A3C}" srcId="{0A65FB02-457C-481E-BB4B-97F6E315BC8B}" destId="{5A8B1155-E13A-47B6-83BB-A7970B8117B0}" srcOrd="4" destOrd="0" parTransId="{3BD2C23E-A0CD-4FDA-979D-A2494810A664}" sibTransId="{49CD446A-AEB3-43EA-8020-A47DC01B470A}"/>
    <dgm:cxn modelId="{E32A45E1-86ED-469D-830F-27821C3D4B25}" srcId="{0A65FB02-457C-481E-BB4B-97F6E315BC8B}" destId="{18D50AE0-DAD0-4B8A-98FD-439825821D1B}" srcOrd="1" destOrd="0" parTransId="{B4B59B53-B8DD-41AE-98FC-87C67F2565A9}" sibTransId="{68E38133-F4B4-4932-A074-956D00BA4061}"/>
    <dgm:cxn modelId="{86352FF7-D71A-4C41-8A01-9B461AFECF76}" type="presOf" srcId="{26F467FB-1E7B-4637-8A59-161CD7A3C6D0}" destId="{FE0465D1-8F2B-4E84-8833-87408CD10D91}" srcOrd="0" destOrd="0" presId="urn:microsoft.com/office/officeart/2008/layout/LinedList"/>
    <dgm:cxn modelId="{735E82FF-803A-49AB-B8AF-E67C04F25695}" type="presOf" srcId="{8BB6D081-536B-4620-960E-B99A4D51BF37}" destId="{2F58CC59-2779-4E82-8876-94A9B2F81752}" srcOrd="0" destOrd="0" presId="urn:microsoft.com/office/officeart/2008/layout/LinedList"/>
    <dgm:cxn modelId="{365CE0FF-7454-414E-9E00-FAA8F6C41442}" type="presOf" srcId="{18D50AE0-DAD0-4B8A-98FD-439825821D1B}" destId="{1F13E817-71FA-46CA-AAB9-880CE8AF08EB}" srcOrd="0" destOrd="0" presId="urn:microsoft.com/office/officeart/2008/layout/LinedList"/>
    <dgm:cxn modelId="{1C47C499-5BDC-4173-A04A-857A901A077E}" type="presParOf" srcId="{7C75C870-4F30-417B-8025-4AC95776428F}" destId="{511A8D4D-B5EA-4C14-A3BD-04BC6A3ACD3C}" srcOrd="0" destOrd="0" presId="urn:microsoft.com/office/officeart/2008/layout/LinedList"/>
    <dgm:cxn modelId="{09DA5E39-D59A-4330-AF86-3953D4A33BA9}" type="presParOf" srcId="{7C75C870-4F30-417B-8025-4AC95776428F}" destId="{520808EE-D050-4600-BED3-80196F389E22}" srcOrd="1" destOrd="0" presId="urn:microsoft.com/office/officeart/2008/layout/LinedList"/>
    <dgm:cxn modelId="{2EF5CDA7-07C4-4FB3-ACA2-690FA597A48F}" type="presParOf" srcId="{520808EE-D050-4600-BED3-80196F389E22}" destId="{2F58CC59-2779-4E82-8876-94A9B2F81752}" srcOrd="0" destOrd="0" presId="urn:microsoft.com/office/officeart/2008/layout/LinedList"/>
    <dgm:cxn modelId="{E6EA43B6-4DAC-4F49-979D-384658234EE7}" type="presParOf" srcId="{520808EE-D050-4600-BED3-80196F389E22}" destId="{32575311-BA29-4568-A15E-CC1FD7B274D9}" srcOrd="1" destOrd="0" presId="urn:microsoft.com/office/officeart/2008/layout/LinedList"/>
    <dgm:cxn modelId="{61056B68-88ED-41CF-93B9-8B2BA51FE1DE}" type="presParOf" srcId="{7C75C870-4F30-417B-8025-4AC95776428F}" destId="{46B2C99A-C2D6-4B0C-8765-711ADBB687B6}" srcOrd="2" destOrd="0" presId="urn:microsoft.com/office/officeart/2008/layout/LinedList"/>
    <dgm:cxn modelId="{5C1C3BE8-AC5E-4EE9-85C5-27342D8E4C25}" type="presParOf" srcId="{7C75C870-4F30-417B-8025-4AC95776428F}" destId="{2DD04089-303C-4137-9E11-1791AE0E71E4}" srcOrd="3" destOrd="0" presId="urn:microsoft.com/office/officeart/2008/layout/LinedList"/>
    <dgm:cxn modelId="{6ABB54BC-1A3B-49E3-B081-D5FAB1234EC4}" type="presParOf" srcId="{2DD04089-303C-4137-9E11-1791AE0E71E4}" destId="{1F13E817-71FA-46CA-AAB9-880CE8AF08EB}" srcOrd="0" destOrd="0" presId="urn:microsoft.com/office/officeart/2008/layout/LinedList"/>
    <dgm:cxn modelId="{F8BCA539-E85C-48ED-BB2F-565AED0BD4DE}" type="presParOf" srcId="{2DD04089-303C-4137-9E11-1791AE0E71E4}" destId="{F88FA8A3-648D-4C15-B917-5CC09062634E}" srcOrd="1" destOrd="0" presId="urn:microsoft.com/office/officeart/2008/layout/LinedList"/>
    <dgm:cxn modelId="{F4539A75-1A14-401B-92F8-1DF2B81397D4}" type="presParOf" srcId="{7C75C870-4F30-417B-8025-4AC95776428F}" destId="{6B84CCFC-FEE3-4A28-9ED1-18A62AFD1247}" srcOrd="4" destOrd="0" presId="urn:microsoft.com/office/officeart/2008/layout/LinedList"/>
    <dgm:cxn modelId="{E72866F0-A610-43B0-8F55-6D6DD31CBC2A}" type="presParOf" srcId="{7C75C870-4F30-417B-8025-4AC95776428F}" destId="{2A4C5FF5-922E-4B79-90A6-E23F33A85727}" srcOrd="5" destOrd="0" presId="urn:microsoft.com/office/officeart/2008/layout/LinedList"/>
    <dgm:cxn modelId="{38F05354-A766-4965-92DB-A5C06EC09FA9}" type="presParOf" srcId="{2A4C5FF5-922E-4B79-90A6-E23F33A85727}" destId="{6CCE9468-B6AD-4761-AD51-B043636F5EE2}" srcOrd="0" destOrd="0" presId="urn:microsoft.com/office/officeart/2008/layout/LinedList"/>
    <dgm:cxn modelId="{1B9EA39E-06CB-4FA9-973E-4E656E1FDDD2}" type="presParOf" srcId="{2A4C5FF5-922E-4B79-90A6-E23F33A85727}" destId="{76C81F00-99CA-46AF-9453-7147993503A2}" srcOrd="1" destOrd="0" presId="urn:microsoft.com/office/officeart/2008/layout/LinedList"/>
    <dgm:cxn modelId="{CBD43817-CBC4-41C6-AFC8-B40F28BC6A79}" type="presParOf" srcId="{7C75C870-4F30-417B-8025-4AC95776428F}" destId="{84F05C99-B772-48D9-9DDF-BCD98D0ED29B}" srcOrd="6" destOrd="0" presId="urn:microsoft.com/office/officeart/2008/layout/LinedList"/>
    <dgm:cxn modelId="{73753468-866B-421E-A020-120A1E47E5A4}" type="presParOf" srcId="{7C75C870-4F30-417B-8025-4AC95776428F}" destId="{951FC760-2C66-4E9D-A498-5750EC6AF340}" srcOrd="7" destOrd="0" presId="urn:microsoft.com/office/officeart/2008/layout/LinedList"/>
    <dgm:cxn modelId="{BF319C9E-2680-4D1E-B8CF-76437907BF57}" type="presParOf" srcId="{951FC760-2C66-4E9D-A498-5750EC6AF340}" destId="{727F8C99-9F31-4EF7-AE4C-C3918AB5B45B}" srcOrd="0" destOrd="0" presId="urn:microsoft.com/office/officeart/2008/layout/LinedList"/>
    <dgm:cxn modelId="{9140B7CD-9BC4-487E-9C3D-8E4EB133906B}" type="presParOf" srcId="{951FC760-2C66-4E9D-A498-5750EC6AF340}" destId="{C680E71D-E4D2-463A-B076-1643995CDBD9}" srcOrd="1" destOrd="0" presId="urn:microsoft.com/office/officeart/2008/layout/LinedList"/>
    <dgm:cxn modelId="{EDA164E1-DA6C-4ED4-A98D-51C7FF9538D2}" type="presParOf" srcId="{7C75C870-4F30-417B-8025-4AC95776428F}" destId="{69591B0A-7DB1-4F64-981E-8F3457E91418}" srcOrd="8" destOrd="0" presId="urn:microsoft.com/office/officeart/2008/layout/LinedList"/>
    <dgm:cxn modelId="{77D4CBB8-C68D-4365-8864-0209D8DE06C4}" type="presParOf" srcId="{7C75C870-4F30-417B-8025-4AC95776428F}" destId="{FE3A9F85-D001-4204-8E80-69A96D6CCC38}" srcOrd="9" destOrd="0" presId="urn:microsoft.com/office/officeart/2008/layout/LinedList"/>
    <dgm:cxn modelId="{8C153CAF-DE02-41AE-B3D2-886F602B82CE}" type="presParOf" srcId="{FE3A9F85-D001-4204-8E80-69A96D6CCC38}" destId="{CF0E6B14-2E35-4B9E-91BF-E95F6CBED9BE}" srcOrd="0" destOrd="0" presId="urn:microsoft.com/office/officeart/2008/layout/LinedList"/>
    <dgm:cxn modelId="{5F6026E1-3657-48F7-97B4-F5323D010021}" type="presParOf" srcId="{FE3A9F85-D001-4204-8E80-69A96D6CCC38}" destId="{02B4E66A-D235-424E-93F9-DA697BFE0264}" srcOrd="1" destOrd="0" presId="urn:microsoft.com/office/officeart/2008/layout/LinedList"/>
    <dgm:cxn modelId="{7B7C651C-DA5E-4BDB-B4EF-2CD2151E6AE0}" type="presParOf" srcId="{7C75C870-4F30-417B-8025-4AC95776428F}" destId="{E37AFFCD-63BF-4888-946C-ECE3FF4D7FC3}" srcOrd="10" destOrd="0" presId="urn:microsoft.com/office/officeart/2008/layout/LinedList"/>
    <dgm:cxn modelId="{A8457163-CD41-448F-B018-CEC3DDE2A945}" type="presParOf" srcId="{7C75C870-4F30-417B-8025-4AC95776428F}" destId="{C2C3CDF0-19FE-4DDE-B392-C2268B5AAA49}" srcOrd="11" destOrd="0" presId="urn:microsoft.com/office/officeart/2008/layout/LinedList"/>
    <dgm:cxn modelId="{FD358ED2-55D1-489F-BDE8-1D273B997BEF}" type="presParOf" srcId="{C2C3CDF0-19FE-4DDE-B392-C2268B5AAA49}" destId="{FC750844-88AC-4160-916B-21AFD68A4453}" srcOrd="0" destOrd="0" presId="urn:microsoft.com/office/officeart/2008/layout/LinedList"/>
    <dgm:cxn modelId="{95AECB29-B070-4E62-9BF2-900C66D0FD78}" type="presParOf" srcId="{C2C3CDF0-19FE-4DDE-B392-C2268B5AAA49}" destId="{BB2FCBCA-4A42-4885-9BB3-1BAF5E70C14F}" srcOrd="1" destOrd="0" presId="urn:microsoft.com/office/officeart/2008/layout/LinedList"/>
    <dgm:cxn modelId="{19D47842-C942-4B06-80DC-97959B96105C}" type="presParOf" srcId="{7C75C870-4F30-417B-8025-4AC95776428F}" destId="{5A1126A1-2DB6-47CE-BA1B-E7992ABEE8BC}" srcOrd="12" destOrd="0" presId="urn:microsoft.com/office/officeart/2008/layout/LinedList"/>
    <dgm:cxn modelId="{8BD97BA5-2916-4FA3-A4A3-2733CA72526B}" type="presParOf" srcId="{7C75C870-4F30-417B-8025-4AC95776428F}" destId="{1E181F32-1C6B-40E6-8D78-BC7B5E90E6E2}" srcOrd="13" destOrd="0" presId="urn:microsoft.com/office/officeart/2008/layout/LinedList"/>
    <dgm:cxn modelId="{61E53BAF-CA31-4AA4-AB94-EC5E15760C08}" type="presParOf" srcId="{1E181F32-1C6B-40E6-8D78-BC7B5E90E6E2}" destId="{667E5D27-4CBE-4E07-A0B0-092AD3B5DFDF}" srcOrd="0" destOrd="0" presId="urn:microsoft.com/office/officeart/2008/layout/LinedList"/>
    <dgm:cxn modelId="{A06D628C-41AB-4817-9453-E6176B67E425}" type="presParOf" srcId="{1E181F32-1C6B-40E6-8D78-BC7B5E90E6E2}" destId="{26860D0A-F1C7-418B-B8E3-5C631C3DEA90}" srcOrd="1" destOrd="0" presId="urn:microsoft.com/office/officeart/2008/layout/LinedList"/>
    <dgm:cxn modelId="{AEEA988C-284A-4885-B4B1-08D2178191AD}" type="presParOf" srcId="{7C75C870-4F30-417B-8025-4AC95776428F}" destId="{370D73A9-6F7E-4A00-A91B-BC935A025C1E}" srcOrd="14" destOrd="0" presId="urn:microsoft.com/office/officeart/2008/layout/LinedList"/>
    <dgm:cxn modelId="{061C2740-7C27-4E6E-AEA5-4F4C5B1A8E36}" type="presParOf" srcId="{7C75C870-4F30-417B-8025-4AC95776428F}" destId="{5FD67B80-86F6-4F77-A695-748F1F192218}" srcOrd="15" destOrd="0" presId="urn:microsoft.com/office/officeart/2008/layout/LinedList"/>
    <dgm:cxn modelId="{091A6602-B949-440B-A499-E785A0EF4030}" type="presParOf" srcId="{5FD67B80-86F6-4F77-A695-748F1F192218}" destId="{8B2282EB-0AF2-4E89-961C-E903BAFB103D}" srcOrd="0" destOrd="0" presId="urn:microsoft.com/office/officeart/2008/layout/LinedList"/>
    <dgm:cxn modelId="{2118D820-9D58-4663-B3D1-62ADC4AB3419}" type="presParOf" srcId="{5FD67B80-86F6-4F77-A695-748F1F192218}" destId="{EE1E185A-1865-4767-BF98-6296B1263CFC}" srcOrd="1" destOrd="0" presId="urn:microsoft.com/office/officeart/2008/layout/LinedList"/>
    <dgm:cxn modelId="{357AB22F-88E0-4028-B9CA-705A3507ED89}" type="presParOf" srcId="{7C75C870-4F30-417B-8025-4AC95776428F}" destId="{5BE6F6EF-DFA3-4438-BA16-167781589299}" srcOrd="16" destOrd="0" presId="urn:microsoft.com/office/officeart/2008/layout/LinedList"/>
    <dgm:cxn modelId="{16F188DF-EA5F-4413-821D-5741FE61CE1C}" type="presParOf" srcId="{7C75C870-4F30-417B-8025-4AC95776428F}" destId="{AFAF9693-DBF2-4AB9-9C3C-4A612FFF626D}" srcOrd="17" destOrd="0" presId="urn:microsoft.com/office/officeart/2008/layout/LinedList"/>
    <dgm:cxn modelId="{28A28635-2036-4AAB-BCED-1149A98922B4}" type="presParOf" srcId="{AFAF9693-DBF2-4AB9-9C3C-4A612FFF626D}" destId="{6F09C261-C50F-4A84-8D46-44D7230F436F}" srcOrd="0" destOrd="0" presId="urn:microsoft.com/office/officeart/2008/layout/LinedList"/>
    <dgm:cxn modelId="{A58EB14E-5035-4766-B8D1-F7F30A91C0F8}" type="presParOf" srcId="{AFAF9693-DBF2-4AB9-9C3C-4A612FFF626D}" destId="{7735B227-CD9C-424E-A3EC-365A8300014E}" srcOrd="1" destOrd="0" presId="urn:microsoft.com/office/officeart/2008/layout/LinedList"/>
    <dgm:cxn modelId="{F2CD85B7-7157-4622-BE23-541F50A7D39D}" type="presParOf" srcId="{7C75C870-4F30-417B-8025-4AC95776428F}" destId="{16202F69-1A6F-4ACC-8F40-A6E98C6BE626}" srcOrd="18" destOrd="0" presId="urn:microsoft.com/office/officeart/2008/layout/LinedList"/>
    <dgm:cxn modelId="{7789D1B7-1E6B-4EBF-B10F-F782547B12E1}" type="presParOf" srcId="{7C75C870-4F30-417B-8025-4AC95776428F}" destId="{523FD567-40AC-4795-B114-3B2D2E699CC7}" srcOrd="19" destOrd="0" presId="urn:microsoft.com/office/officeart/2008/layout/LinedList"/>
    <dgm:cxn modelId="{39349B34-2424-4EC8-A40F-E8DC901B91D3}" type="presParOf" srcId="{523FD567-40AC-4795-B114-3B2D2E699CC7}" destId="{FE0465D1-8F2B-4E84-8833-87408CD10D91}" srcOrd="0" destOrd="0" presId="urn:microsoft.com/office/officeart/2008/layout/LinedList"/>
    <dgm:cxn modelId="{5F11EA0F-DE33-4F18-827C-906AE5F5F437}" type="presParOf" srcId="{523FD567-40AC-4795-B114-3B2D2E699CC7}" destId="{ADCE826C-2A54-44EC-80D8-B1669B096F6D}" srcOrd="1" destOrd="0" presId="urn:microsoft.com/office/officeart/2008/layout/LinedList"/>
    <dgm:cxn modelId="{09CE50CC-E2C1-4B5F-8CB0-4F0A3EFB97CB}" type="presParOf" srcId="{7C75C870-4F30-417B-8025-4AC95776428F}" destId="{FC1ABB28-DB05-4B85-BE4C-D9474A90D3B0}" srcOrd="20" destOrd="0" presId="urn:microsoft.com/office/officeart/2008/layout/LinedList"/>
    <dgm:cxn modelId="{E259D5D0-5C27-48CE-BDF1-4F185F5958AD}" type="presParOf" srcId="{7C75C870-4F30-417B-8025-4AC95776428F}" destId="{F74252AB-518F-4BD5-80CB-1042A7481E98}" srcOrd="21" destOrd="0" presId="urn:microsoft.com/office/officeart/2008/layout/LinedList"/>
    <dgm:cxn modelId="{2788C5C0-37B6-4221-9465-D18B1A3FBB93}" type="presParOf" srcId="{F74252AB-518F-4BD5-80CB-1042A7481E98}" destId="{5B876DF3-DD2A-4710-92CD-327780E776CE}" srcOrd="0" destOrd="0" presId="urn:microsoft.com/office/officeart/2008/layout/LinedList"/>
    <dgm:cxn modelId="{228C6909-AB20-4CD3-8FEF-BD78EFF7E269}" type="presParOf" srcId="{F74252AB-518F-4BD5-80CB-1042A7481E98}" destId="{7C5C7A4C-3B45-46AB-A7B7-BB11A92563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CD926-37EE-4306-BB9D-3732F3F447F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72BFC10-08F3-4195-9E6C-BDD7B278B47C}">
      <dgm:prSet/>
      <dgm:spPr/>
      <dgm:t>
        <a:bodyPr/>
        <a:lstStyle/>
        <a:p>
          <a:r>
            <a:rPr lang="en-AU"/>
            <a:t>Patience</a:t>
          </a:r>
          <a:endParaRPr lang="en-US"/>
        </a:p>
      </dgm:t>
    </dgm:pt>
    <dgm:pt modelId="{7DBF55A3-71B3-4873-80B8-49C111294232}" type="parTrans" cxnId="{FAB0C977-C1C9-41B4-BF13-8E3FD938CB68}">
      <dgm:prSet/>
      <dgm:spPr/>
      <dgm:t>
        <a:bodyPr/>
        <a:lstStyle/>
        <a:p>
          <a:endParaRPr lang="en-US"/>
        </a:p>
      </dgm:t>
    </dgm:pt>
    <dgm:pt modelId="{9C8E4D5D-7B2D-4B37-9C9F-E0BCB356E826}" type="sibTrans" cxnId="{FAB0C977-C1C9-41B4-BF13-8E3FD938CB68}">
      <dgm:prSet/>
      <dgm:spPr/>
      <dgm:t>
        <a:bodyPr/>
        <a:lstStyle/>
        <a:p>
          <a:endParaRPr lang="en-US"/>
        </a:p>
      </dgm:t>
    </dgm:pt>
    <dgm:pt modelId="{4B623750-0F08-423B-9E92-C7824EA2BFF9}">
      <dgm:prSet/>
      <dgm:spPr/>
      <dgm:t>
        <a:bodyPr/>
        <a:lstStyle/>
        <a:p>
          <a:r>
            <a:rPr lang="en-AU"/>
            <a:t>Acceptance of others</a:t>
          </a:r>
          <a:endParaRPr lang="en-US"/>
        </a:p>
      </dgm:t>
    </dgm:pt>
    <dgm:pt modelId="{F68F0B5D-7DEE-4B89-9A41-A270E806A524}" type="parTrans" cxnId="{DB97D3DC-0C40-4BBA-8831-B9E9E788EC9C}">
      <dgm:prSet/>
      <dgm:spPr/>
      <dgm:t>
        <a:bodyPr/>
        <a:lstStyle/>
        <a:p>
          <a:endParaRPr lang="en-US"/>
        </a:p>
      </dgm:t>
    </dgm:pt>
    <dgm:pt modelId="{85D664B5-548E-4A7D-9B76-6A54842896EF}" type="sibTrans" cxnId="{DB97D3DC-0C40-4BBA-8831-B9E9E788EC9C}">
      <dgm:prSet/>
      <dgm:spPr/>
      <dgm:t>
        <a:bodyPr/>
        <a:lstStyle/>
        <a:p>
          <a:endParaRPr lang="en-US"/>
        </a:p>
      </dgm:t>
    </dgm:pt>
    <dgm:pt modelId="{C2CD10EE-3637-48D3-86B9-6A18D6DB7B62}">
      <dgm:prSet/>
      <dgm:spPr/>
      <dgm:t>
        <a:bodyPr/>
        <a:lstStyle/>
        <a:p>
          <a:r>
            <a:rPr lang="en-AU"/>
            <a:t>Respect </a:t>
          </a:r>
          <a:endParaRPr lang="en-US"/>
        </a:p>
      </dgm:t>
    </dgm:pt>
    <dgm:pt modelId="{C8DFB84A-1068-47DA-974A-7685A2A43239}" type="parTrans" cxnId="{F491AD63-C72B-465B-83A7-851B3D035076}">
      <dgm:prSet/>
      <dgm:spPr/>
      <dgm:t>
        <a:bodyPr/>
        <a:lstStyle/>
        <a:p>
          <a:endParaRPr lang="en-US"/>
        </a:p>
      </dgm:t>
    </dgm:pt>
    <dgm:pt modelId="{144EFE04-3E97-4595-A9FE-80D88F6071C0}" type="sibTrans" cxnId="{F491AD63-C72B-465B-83A7-851B3D035076}">
      <dgm:prSet/>
      <dgm:spPr/>
      <dgm:t>
        <a:bodyPr/>
        <a:lstStyle/>
        <a:p>
          <a:endParaRPr lang="en-US"/>
        </a:p>
      </dgm:t>
    </dgm:pt>
    <dgm:pt modelId="{68E66CE4-A4F9-4293-9200-F8123C754AE3}">
      <dgm:prSet/>
      <dgm:spPr/>
      <dgm:t>
        <a:bodyPr/>
        <a:lstStyle/>
        <a:p>
          <a:r>
            <a:rPr lang="en-AU"/>
            <a:t>Kindness</a:t>
          </a:r>
          <a:endParaRPr lang="en-US"/>
        </a:p>
      </dgm:t>
    </dgm:pt>
    <dgm:pt modelId="{529C9ED8-614A-4C4E-976C-D0C47D298782}" type="parTrans" cxnId="{0F9B932B-A532-41A3-9844-88F8C3BFBA0F}">
      <dgm:prSet/>
      <dgm:spPr/>
      <dgm:t>
        <a:bodyPr/>
        <a:lstStyle/>
        <a:p>
          <a:endParaRPr lang="en-US"/>
        </a:p>
      </dgm:t>
    </dgm:pt>
    <dgm:pt modelId="{23B76ED4-B2D2-4A78-B6B4-FC7C7E1E1AB7}" type="sibTrans" cxnId="{0F9B932B-A532-41A3-9844-88F8C3BFBA0F}">
      <dgm:prSet/>
      <dgm:spPr/>
      <dgm:t>
        <a:bodyPr/>
        <a:lstStyle/>
        <a:p>
          <a:endParaRPr lang="en-US"/>
        </a:p>
      </dgm:t>
    </dgm:pt>
    <dgm:pt modelId="{F242EDA5-CE7C-4FDE-B619-1FD4DB876B15}">
      <dgm:prSet/>
      <dgm:spPr/>
      <dgm:t>
        <a:bodyPr/>
        <a:lstStyle/>
        <a:p>
          <a:r>
            <a:rPr lang="en-AU"/>
            <a:t>Calmness</a:t>
          </a:r>
          <a:endParaRPr lang="en-US"/>
        </a:p>
      </dgm:t>
    </dgm:pt>
    <dgm:pt modelId="{BB9D0932-212A-456C-AE8D-A104B837DB2A}" type="parTrans" cxnId="{B2080AD9-F6E4-4E29-A1D0-CB9CA00EDE29}">
      <dgm:prSet/>
      <dgm:spPr/>
      <dgm:t>
        <a:bodyPr/>
        <a:lstStyle/>
        <a:p>
          <a:endParaRPr lang="en-US"/>
        </a:p>
      </dgm:t>
    </dgm:pt>
    <dgm:pt modelId="{C298249C-13E6-4CA9-B769-AC7F3A6D47F9}" type="sibTrans" cxnId="{B2080AD9-F6E4-4E29-A1D0-CB9CA00EDE29}">
      <dgm:prSet/>
      <dgm:spPr/>
      <dgm:t>
        <a:bodyPr/>
        <a:lstStyle/>
        <a:p>
          <a:endParaRPr lang="en-US"/>
        </a:p>
      </dgm:t>
    </dgm:pt>
    <dgm:pt modelId="{7081595B-6288-417A-B1D1-FEA955B89A82}">
      <dgm:prSet/>
      <dgm:spPr/>
      <dgm:t>
        <a:bodyPr/>
        <a:lstStyle/>
        <a:p>
          <a:r>
            <a:rPr lang="en-AU"/>
            <a:t>Listening fully to the other</a:t>
          </a:r>
          <a:endParaRPr lang="en-US"/>
        </a:p>
      </dgm:t>
    </dgm:pt>
    <dgm:pt modelId="{CB664E65-A233-4631-9522-3306777CD331}" type="parTrans" cxnId="{883FB43A-A1B2-4721-88DA-8EB6DCA33718}">
      <dgm:prSet/>
      <dgm:spPr/>
      <dgm:t>
        <a:bodyPr/>
        <a:lstStyle/>
        <a:p>
          <a:endParaRPr lang="en-US"/>
        </a:p>
      </dgm:t>
    </dgm:pt>
    <dgm:pt modelId="{351F14B8-1CA5-4D6A-93E5-B5931A19D3B0}" type="sibTrans" cxnId="{883FB43A-A1B2-4721-88DA-8EB6DCA33718}">
      <dgm:prSet/>
      <dgm:spPr/>
      <dgm:t>
        <a:bodyPr/>
        <a:lstStyle/>
        <a:p>
          <a:endParaRPr lang="en-US"/>
        </a:p>
      </dgm:t>
    </dgm:pt>
    <dgm:pt modelId="{326789D8-7782-499C-AB38-73C07F21A0D8}">
      <dgm:prSet/>
      <dgm:spPr/>
      <dgm:t>
        <a:bodyPr/>
        <a:lstStyle/>
        <a:p>
          <a:r>
            <a:rPr lang="en-AU" dirty="0"/>
            <a:t>Reassuring the other</a:t>
          </a:r>
          <a:endParaRPr lang="en-US" dirty="0"/>
        </a:p>
      </dgm:t>
    </dgm:pt>
    <dgm:pt modelId="{D176C048-2230-4B7E-8F2A-AB8EECAE2FA6}" type="parTrans" cxnId="{6E5F9F96-4407-4EDE-9FF4-7033C24F856C}">
      <dgm:prSet/>
      <dgm:spPr/>
      <dgm:t>
        <a:bodyPr/>
        <a:lstStyle/>
        <a:p>
          <a:endParaRPr lang="en-US"/>
        </a:p>
      </dgm:t>
    </dgm:pt>
    <dgm:pt modelId="{0D892E39-04A2-4542-91C2-0AAD1328A28F}" type="sibTrans" cxnId="{6E5F9F96-4407-4EDE-9FF4-7033C24F856C}">
      <dgm:prSet/>
      <dgm:spPr/>
      <dgm:t>
        <a:bodyPr/>
        <a:lstStyle/>
        <a:p>
          <a:endParaRPr lang="en-US"/>
        </a:p>
      </dgm:t>
    </dgm:pt>
    <dgm:pt modelId="{750A62AA-1B34-4B82-8D8A-2E626ECA7351}">
      <dgm:prSet/>
      <dgm:spPr/>
      <dgm:t>
        <a:bodyPr/>
        <a:lstStyle/>
        <a:p>
          <a:r>
            <a:rPr lang="en-AU"/>
            <a:t>Not responding out of anger</a:t>
          </a:r>
          <a:endParaRPr lang="en-US"/>
        </a:p>
      </dgm:t>
    </dgm:pt>
    <dgm:pt modelId="{889ED386-3CFE-41F7-A5CE-E758DB9180C5}" type="parTrans" cxnId="{B7FE92C5-9E8B-419F-9172-918E645D4731}">
      <dgm:prSet/>
      <dgm:spPr/>
      <dgm:t>
        <a:bodyPr/>
        <a:lstStyle/>
        <a:p>
          <a:endParaRPr lang="en-US"/>
        </a:p>
      </dgm:t>
    </dgm:pt>
    <dgm:pt modelId="{C4A4D008-4A2C-4DAF-B3AD-D57D89DB43C5}" type="sibTrans" cxnId="{B7FE92C5-9E8B-419F-9172-918E645D4731}">
      <dgm:prSet/>
      <dgm:spPr/>
      <dgm:t>
        <a:bodyPr/>
        <a:lstStyle/>
        <a:p>
          <a:endParaRPr lang="en-US"/>
        </a:p>
      </dgm:t>
    </dgm:pt>
    <dgm:pt modelId="{BC84A8D8-0F08-47E4-BC4C-9F88FA54B937}">
      <dgm:prSet/>
      <dgm:spPr/>
      <dgm:t>
        <a:bodyPr/>
        <a:lstStyle/>
        <a:p>
          <a:r>
            <a:rPr lang="en-AU"/>
            <a:t>Recognising when it is appropriate to take a stand</a:t>
          </a:r>
          <a:endParaRPr lang="en-US"/>
        </a:p>
      </dgm:t>
    </dgm:pt>
    <dgm:pt modelId="{54494CCC-12FE-4D23-941F-B2C88150BE0E}" type="parTrans" cxnId="{DCBFA9FF-60D2-4784-9E5F-090C7361343A}">
      <dgm:prSet/>
      <dgm:spPr/>
      <dgm:t>
        <a:bodyPr/>
        <a:lstStyle/>
        <a:p>
          <a:endParaRPr lang="en-US"/>
        </a:p>
      </dgm:t>
    </dgm:pt>
    <dgm:pt modelId="{8137E9F9-50CB-42A4-A396-41A04BC4D28B}" type="sibTrans" cxnId="{DCBFA9FF-60D2-4784-9E5F-090C7361343A}">
      <dgm:prSet/>
      <dgm:spPr/>
      <dgm:t>
        <a:bodyPr/>
        <a:lstStyle/>
        <a:p>
          <a:endParaRPr lang="en-US"/>
        </a:p>
      </dgm:t>
    </dgm:pt>
    <dgm:pt modelId="{07A3740F-4ADA-417B-B7AC-F56AB8C40857}">
      <dgm:prSet/>
      <dgm:spPr/>
      <dgm:t>
        <a:bodyPr/>
        <a:lstStyle/>
        <a:p>
          <a:r>
            <a:rPr lang="en-AU"/>
            <a:t>Recognising other’s strengths and meeting them accordingly</a:t>
          </a:r>
          <a:endParaRPr lang="en-US"/>
        </a:p>
      </dgm:t>
    </dgm:pt>
    <dgm:pt modelId="{116637E5-F096-4B8D-86AB-1A134752151D}" type="parTrans" cxnId="{5B2F802C-E2D5-4208-804B-858400171C91}">
      <dgm:prSet/>
      <dgm:spPr/>
      <dgm:t>
        <a:bodyPr/>
        <a:lstStyle/>
        <a:p>
          <a:endParaRPr lang="en-US"/>
        </a:p>
      </dgm:t>
    </dgm:pt>
    <dgm:pt modelId="{EB2AC189-D9E2-4EA6-8604-7C3C0C214A80}" type="sibTrans" cxnId="{5B2F802C-E2D5-4208-804B-858400171C91}">
      <dgm:prSet/>
      <dgm:spPr/>
      <dgm:t>
        <a:bodyPr/>
        <a:lstStyle/>
        <a:p>
          <a:endParaRPr lang="en-US"/>
        </a:p>
      </dgm:t>
    </dgm:pt>
    <dgm:pt modelId="{BECD3F78-7E05-464D-87E3-52CE55D1C7CA}" type="pres">
      <dgm:prSet presAssocID="{AE8CD926-37EE-4306-BB9D-3732F3F447F1}" presName="vert0" presStyleCnt="0">
        <dgm:presLayoutVars>
          <dgm:dir/>
          <dgm:animOne val="branch"/>
          <dgm:animLvl val="lvl"/>
        </dgm:presLayoutVars>
      </dgm:prSet>
      <dgm:spPr/>
    </dgm:pt>
    <dgm:pt modelId="{947CFBCA-5F10-4E5E-B899-7DE1DC24D12E}" type="pres">
      <dgm:prSet presAssocID="{A72BFC10-08F3-4195-9E6C-BDD7B278B47C}" presName="thickLine" presStyleLbl="alignNode1" presStyleIdx="0" presStyleCnt="10"/>
      <dgm:spPr/>
    </dgm:pt>
    <dgm:pt modelId="{D7217DA0-BA3B-42BA-BBC7-3A96CC5596BD}" type="pres">
      <dgm:prSet presAssocID="{A72BFC10-08F3-4195-9E6C-BDD7B278B47C}" presName="horz1" presStyleCnt="0"/>
      <dgm:spPr/>
    </dgm:pt>
    <dgm:pt modelId="{415C863E-68E1-497A-A9F0-87EB7382783A}" type="pres">
      <dgm:prSet presAssocID="{A72BFC10-08F3-4195-9E6C-BDD7B278B47C}" presName="tx1" presStyleLbl="revTx" presStyleIdx="0" presStyleCnt="10"/>
      <dgm:spPr/>
    </dgm:pt>
    <dgm:pt modelId="{EC53DF98-620E-41DE-81CB-94B5FD89F22D}" type="pres">
      <dgm:prSet presAssocID="{A72BFC10-08F3-4195-9E6C-BDD7B278B47C}" presName="vert1" presStyleCnt="0"/>
      <dgm:spPr/>
    </dgm:pt>
    <dgm:pt modelId="{148C0CCD-CF3C-4C31-82F1-982CB832A7D8}" type="pres">
      <dgm:prSet presAssocID="{4B623750-0F08-423B-9E92-C7824EA2BFF9}" presName="thickLine" presStyleLbl="alignNode1" presStyleIdx="1" presStyleCnt="10"/>
      <dgm:spPr/>
    </dgm:pt>
    <dgm:pt modelId="{902E9AED-F589-44EB-A67E-087AEEA57F8C}" type="pres">
      <dgm:prSet presAssocID="{4B623750-0F08-423B-9E92-C7824EA2BFF9}" presName="horz1" presStyleCnt="0"/>
      <dgm:spPr/>
    </dgm:pt>
    <dgm:pt modelId="{5F8AA154-6A2D-40CD-AC5A-38AA441BF54A}" type="pres">
      <dgm:prSet presAssocID="{4B623750-0F08-423B-9E92-C7824EA2BFF9}" presName="tx1" presStyleLbl="revTx" presStyleIdx="1" presStyleCnt="10"/>
      <dgm:spPr/>
    </dgm:pt>
    <dgm:pt modelId="{FC061AAE-79A2-4525-A2A4-033166C2F08D}" type="pres">
      <dgm:prSet presAssocID="{4B623750-0F08-423B-9E92-C7824EA2BFF9}" presName="vert1" presStyleCnt="0"/>
      <dgm:spPr/>
    </dgm:pt>
    <dgm:pt modelId="{87DA298E-4967-407D-8581-E8545CCA57DB}" type="pres">
      <dgm:prSet presAssocID="{C2CD10EE-3637-48D3-86B9-6A18D6DB7B62}" presName="thickLine" presStyleLbl="alignNode1" presStyleIdx="2" presStyleCnt="10"/>
      <dgm:spPr/>
    </dgm:pt>
    <dgm:pt modelId="{C5F46C06-C91F-41C0-B590-A21A749CB938}" type="pres">
      <dgm:prSet presAssocID="{C2CD10EE-3637-48D3-86B9-6A18D6DB7B62}" presName="horz1" presStyleCnt="0"/>
      <dgm:spPr/>
    </dgm:pt>
    <dgm:pt modelId="{5F6CD0AF-1504-4A2C-9A9E-69680A289E9F}" type="pres">
      <dgm:prSet presAssocID="{C2CD10EE-3637-48D3-86B9-6A18D6DB7B62}" presName="tx1" presStyleLbl="revTx" presStyleIdx="2" presStyleCnt="10"/>
      <dgm:spPr/>
    </dgm:pt>
    <dgm:pt modelId="{21080289-76D7-4C08-9FD2-91AC99D048CE}" type="pres">
      <dgm:prSet presAssocID="{C2CD10EE-3637-48D3-86B9-6A18D6DB7B62}" presName="vert1" presStyleCnt="0"/>
      <dgm:spPr/>
    </dgm:pt>
    <dgm:pt modelId="{A42F59BB-0AA2-4B8C-8F09-164FD3CB4C52}" type="pres">
      <dgm:prSet presAssocID="{68E66CE4-A4F9-4293-9200-F8123C754AE3}" presName="thickLine" presStyleLbl="alignNode1" presStyleIdx="3" presStyleCnt="10"/>
      <dgm:spPr/>
    </dgm:pt>
    <dgm:pt modelId="{C5652381-96FC-425D-B806-6A0442463EC0}" type="pres">
      <dgm:prSet presAssocID="{68E66CE4-A4F9-4293-9200-F8123C754AE3}" presName="horz1" presStyleCnt="0"/>
      <dgm:spPr/>
    </dgm:pt>
    <dgm:pt modelId="{C0A429FA-D5DE-42CB-B958-A271E881AD58}" type="pres">
      <dgm:prSet presAssocID="{68E66CE4-A4F9-4293-9200-F8123C754AE3}" presName="tx1" presStyleLbl="revTx" presStyleIdx="3" presStyleCnt="10"/>
      <dgm:spPr/>
    </dgm:pt>
    <dgm:pt modelId="{B6CD2ABE-865C-4F99-83F5-47D995E7A54D}" type="pres">
      <dgm:prSet presAssocID="{68E66CE4-A4F9-4293-9200-F8123C754AE3}" presName="vert1" presStyleCnt="0"/>
      <dgm:spPr/>
    </dgm:pt>
    <dgm:pt modelId="{BA95086C-D6E4-4887-A678-406A378048B3}" type="pres">
      <dgm:prSet presAssocID="{F242EDA5-CE7C-4FDE-B619-1FD4DB876B15}" presName="thickLine" presStyleLbl="alignNode1" presStyleIdx="4" presStyleCnt="10"/>
      <dgm:spPr/>
    </dgm:pt>
    <dgm:pt modelId="{7F2FCF74-48EA-4BBD-BB2E-1C1273E84EFA}" type="pres">
      <dgm:prSet presAssocID="{F242EDA5-CE7C-4FDE-B619-1FD4DB876B15}" presName="horz1" presStyleCnt="0"/>
      <dgm:spPr/>
    </dgm:pt>
    <dgm:pt modelId="{25B56EED-1768-485A-9854-ABFBB755AB12}" type="pres">
      <dgm:prSet presAssocID="{F242EDA5-CE7C-4FDE-B619-1FD4DB876B15}" presName="tx1" presStyleLbl="revTx" presStyleIdx="4" presStyleCnt="10"/>
      <dgm:spPr/>
    </dgm:pt>
    <dgm:pt modelId="{E31BEA37-0E96-44C9-8039-125FA8A8724B}" type="pres">
      <dgm:prSet presAssocID="{F242EDA5-CE7C-4FDE-B619-1FD4DB876B15}" presName="vert1" presStyleCnt="0"/>
      <dgm:spPr/>
    </dgm:pt>
    <dgm:pt modelId="{226F8438-622E-4ACD-8AB6-FAAF2269FD41}" type="pres">
      <dgm:prSet presAssocID="{7081595B-6288-417A-B1D1-FEA955B89A82}" presName="thickLine" presStyleLbl="alignNode1" presStyleIdx="5" presStyleCnt="10"/>
      <dgm:spPr/>
    </dgm:pt>
    <dgm:pt modelId="{59F5052D-E63C-4A6F-97D5-3A25CF1DA0F6}" type="pres">
      <dgm:prSet presAssocID="{7081595B-6288-417A-B1D1-FEA955B89A82}" presName="horz1" presStyleCnt="0"/>
      <dgm:spPr/>
    </dgm:pt>
    <dgm:pt modelId="{0677F5CA-2D49-45D9-8C48-82F20FA92974}" type="pres">
      <dgm:prSet presAssocID="{7081595B-6288-417A-B1D1-FEA955B89A82}" presName="tx1" presStyleLbl="revTx" presStyleIdx="5" presStyleCnt="10"/>
      <dgm:spPr/>
    </dgm:pt>
    <dgm:pt modelId="{E515F84D-1218-4E43-8BEB-CD41E9B16E73}" type="pres">
      <dgm:prSet presAssocID="{7081595B-6288-417A-B1D1-FEA955B89A82}" presName="vert1" presStyleCnt="0"/>
      <dgm:spPr/>
    </dgm:pt>
    <dgm:pt modelId="{77744456-0699-46E1-B86E-3D4E0D8EC209}" type="pres">
      <dgm:prSet presAssocID="{326789D8-7782-499C-AB38-73C07F21A0D8}" presName="thickLine" presStyleLbl="alignNode1" presStyleIdx="6" presStyleCnt="10"/>
      <dgm:spPr/>
    </dgm:pt>
    <dgm:pt modelId="{8883A2CD-8564-4E0C-8724-97EE0F9E0DAE}" type="pres">
      <dgm:prSet presAssocID="{326789D8-7782-499C-AB38-73C07F21A0D8}" presName="horz1" presStyleCnt="0"/>
      <dgm:spPr/>
    </dgm:pt>
    <dgm:pt modelId="{CF058154-2CD4-4A90-AE6A-607EF11D6B06}" type="pres">
      <dgm:prSet presAssocID="{326789D8-7782-499C-AB38-73C07F21A0D8}" presName="tx1" presStyleLbl="revTx" presStyleIdx="6" presStyleCnt="10"/>
      <dgm:spPr/>
    </dgm:pt>
    <dgm:pt modelId="{FE831825-30A0-4888-A4FF-D3A38A137018}" type="pres">
      <dgm:prSet presAssocID="{326789D8-7782-499C-AB38-73C07F21A0D8}" presName="vert1" presStyleCnt="0"/>
      <dgm:spPr/>
    </dgm:pt>
    <dgm:pt modelId="{1415ABCB-9313-40CF-A11B-D30A1E38486D}" type="pres">
      <dgm:prSet presAssocID="{750A62AA-1B34-4B82-8D8A-2E626ECA7351}" presName="thickLine" presStyleLbl="alignNode1" presStyleIdx="7" presStyleCnt="10"/>
      <dgm:spPr/>
    </dgm:pt>
    <dgm:pt modelId="{FBFBAB9B-E34D-4CD1-AC61-A9343ACAD3C6}" type="pres">
      <dgm:prSet presAssocID="{750A62AA-1B34-4B82-8D8A-2E626ECA7351}" presName="horz1" presStyleCnt="0"/>
      <dgm:spPr/>
    </dgm:pt>
    <dgm:pt modelId="{03745506-4976-4229-9157-4116A1128760}" type="pres">
      <dgm:prSet presAssocID="{750A62AA-1B34-4B82-8D8A-2E626ECA7351}" presName="tx1" presStyleLbl="revTx" presStyleIdx="7" presStyleCnt="10"/>
      <dgm:spPr/>
    </dgm:pt>
    <dgm:pt modelId="{27C9B571-B05A-48A7-AC3B-C3D12E4CB50B}" type="pres">
      <dgm:prSet presAssocID="{750A62AA-1B34-4B82-8D8A-2E626ECA7351}" presName="vert1" presStyleCnt="0"/>
      <dgm:spPr/>
    </dgm:pt>
    <dgm:pt modelId="{6BCC1ABC-9A40-4571-A6F2-A545E6D880A4}" type="pres">
      <dgm:prSet presAssocID="{BC84A8D8-0F08-47E4-BC4C-9F88FA54B937}" presName="thickLine" presStyleLbl="alignNode1" presStyleIdx="8" presStyleCnt="10"/>
      <dgm:spPr/>
    </dgm:pt>
    <dgm:pt modelId="{43F5BECE-3315-4FA7-95D9-E93856D7C71A}" type="pres">
      <dgm:prSet presAssocID="{BC84A8D8-0F08-47E4-BC4C-9F88FA54B937}" presName="horz1" presStyleCnt="0"/>
      <dgm:spPr/>
    </dgm:pt>
    <dgm:pt modelId="{31540F00-EB53-480A-A02C-C9063DA88D63}" type="pres">
      <dgm:prSet presAssocID="{BC84A8D8-0F08-47E4-BC4C-9F88FA54B937}" presName="tx1" presStyleLbl="revTx" presStyleIdx="8" presStyleCnt="10"/>
      <dgm:spPr/>
    </dgm:pt>
    <dgm:pt modelId="{4B71983F-2398-4714-AD31-2D7F76982F63}" type="pres">
      <dgm:prSet presAssocID="{BC84A8D8-0F08-47E4-BC4C-9F88FA54B937}" presName="vert1" presStyleCnt="0"/>
      <dgm:spPr/>
    </dgm:pt>
    <dgm:pt modelId="{CCF2FF0A-CB14-4E8A-9B6E-111D0A29F0C3}" type="pres">
      <dgm:prSet presAssocID="{07A3740F-4ADA-417B-B7AC-F56AB8C40857}" presName="thickLine" presStyleLbl="alignNode1" presStyleIdx="9" presStyleCnt="10"/>
      <dgm:spPr/>
    </dgm:pt>
    <dgm:pt modelId="{F5D07132-1DAD-47D3-8859-2E32A6AB7211}" type="pres">
      <dgm:prSet presAssocID="{07A3740F-4ADA-417B-B7AC-F56AB8C40857}" presName="horz1" presStyleCnt="0"/>
      <dgm:spPr/>
    </dgm:pt>
    <dgm:pt modelId="{8EF4AC13-1CB6-4101-A69D-3FF60F92B75E}" type="pres">
      <dgm:prSet presAssocID="{07A3740F-4ADA-417B-B7AC-F56AB8C40857}" presName="tx1" presStyleLbl="revTx" presStyleIdx="9" presStyleCnt="10"/>
      <dgm:spPr/>
    </dgm:pt>
    <dgm:pt modelId="{47BECF98-F465-4D4E-96B8-01BEC410EBA3}" type="pres">
      <dgm:prSet presAssocID="{07A3740F-4ADA-417B-B7AC-F56AB8C40857}" presName="vert1" presStyleCnt="0"/>
      <dgm:spPr/>
    </dgm:pt>
  </dgm:ptLst>
  <dgm:cxnLst>
    <dgm:cxn modelId="{F7115C07-FAFE-446B-BA59-92D924C3DBC7}" type="presOf" srcId="{4B623750-0F08-423B-9E92-C7824EA2BFF9}" destId="{5F8AA154-6A2D-40CD-AC5A-38AA441BF54A}" srcOrd="0" destOrd="0" presId="urn:microsoft.com/office/officeart/2008/layout/LinedList"/>
    <dgm:cxn modelId="{2EAAF71C-7E0F-4A03-9C88-FE6E1BD7C55E}" type="presOf" srcId="{BC84A8D8-0F08-47E4-BC4C-9F88FA54B937}" destId="{31540F00-EB53-480A-A02C-C9063DA88D63}" srcOrd="0" destOrd="0" presId="urn:microsoft.com/office/officeart/2008/layout/LinedList"/>
    <dgm:cxn modelId="{2EA31029-4E2C-4468-88D9-0CC2C6BE7BA7}" type="presOf" srcId="{F242EDA5-CE7C-4FDE-B619-1FD4DB876B15}" destId="{25B56EED-1768-485A-9854-ABFBB755AB12}" srcOrd="0" destOrd="0" presId="urn:microsoft.com/office/officeart/2008/layout/LinedList"/>
    <dgm:cxn modelId="{0F9B932B-A532-41A3-9844-88F8C3BFBA0F}" srcId="{AE8CD926-37EE-4306-BB9D-3732F3F447F1}" destId="{68E66CE4-A4F9-4293-9200-F8123C754AE3}" srcOrd="3" destOrd="0" parTransId="{529C9ED8-614A-4C4E-976C-D0C47D298782}" sibTransId="{23B76ED4-B2D2-4A78-B6B4-FC7C7E1E1AB7}"/>
    <dgm:cxn modelId="{5B2F802C-E2D5-4208-804B-858400171C91}" srcId="{AE8CD926-37EE-4306-BB9D-3732F3F447F1}" destId="{07A3740F-4ADA-417B-B7AC-F56AB8C40857}" srcOrd="9" destOrd="0" parTransId="{116637E5-F096-4B8D-86AB-1A134752151D}" sibTransId="{EB2AC189-D9E2-4EA6-8604-7C3C0C214A80}"/>
    <dgm:cxn modelId="{87E3D72E-80BA-473A-8D16-1B7CC1E5D287}" type="presOf" srcId="{A72BFC10-08F3-4195-9E6C-BDD7B278B47C}" destId="{415C863E-68E1-497A-A9F0-87EB7382783A}" srcOrd="0" destOrd="0" presId="urn:microsoft.com/office/officeart/2008/layout/LinedList"/>
    <dgm:cxn modelId="{883FB43A-A1B2-4721-88DA-8EB6DCA33718}" srcId="{AE8CD926-37EE-4306-BB9D-3732F3F447F1}" destId="{7081595B-6288-417A-B1D1-FEA955B89A82}" srcOrd="5" destOrd="0" parTransId="{CB664E65-A233-4631-9522-3306777CD331}" sibTransId="{351F14B8-1CA5-4D6A-93E5-B5931A19D3B0}"/>
    <dgm:cxn modelId="{F491AD63-C72B-465B-83A7-851B3D035076}" srcId="{AE8CD926-37EE-4306-BB9D-3732F3F447F1}" destId="{C2CD10EE-3637-48D3-86B9-6A18D6DB7B62}" srcOrd="2" destOrd="0" parTransId="{C8DFB84A-1068-47DA-974A-7685A2A43239}" sibTransId="{144EFE04-3E97-4595-A9FE-80D88F6071C0}"/>
    <dgm:cxn modelId="{8A59FA44-9551-494B-A0E3-5D84ACF6B067}" type="presOf" srcId="{326789D8-7782-499C-AB38-73C07F21A0D8}" destId="{CF058154-2CD4-4A90-AE6A-607EF11D6B06}" srcOrd="0" destOrd="0" presId="urn:microsoft.com/office/officeart/2008/layout/LinedList"/>
    <dgm:cxn modelId="{0DE60F71-5E2A-4A32-9121-6ED6A4534FBA}" type="presOf" srcId="{750A62AA-1B34-4B82-8D8A-2E626ECA7351}" destId="{03745506-4976-4229-9157-4116A1128760}" srcOrd="0" destOrd="0" presId="urn:microsoft.com/office/officeart/2008/layout/LinedList"/>
    <dgm:cxn modelId="{FAB0C977-C1C9-41B4-BF13-8E3FD938CB68}" srcId="{AE8CD926-37EE-4306-BB9D-3732F3F447F1}" destId="{A72BFC10-08F3-4195-9E6C-BDD7B278B47C}" srcOrd="0" destOrd="0" parTransId="{7DBF55A3-71B3-4873-80B8-49C111294232}" sibTransId="{9C8E4D5D-7B2D-4B37-9C9F-E0BCB356E826}"/>
    <dgm:cxn modelId="{0968427A-6069-4C42-9A9B-F14547ACA744}" type="presOf" srcId="{C2CD10EE-3637-48D3-86B9-6A18D6DB7B62}" destId="{5F6CD0AF-1504-4A2C-9A9E-69680A289E9F}" srcOrd="0" destOrd="0" presId="urn:microsoft.com/office/officeart/2008/layout/LinedList"/>
    <dgm:cxn modelId="{6036037D-7983-4624-A795-441C4F30F48C}" type="presOf" srcId="{07A3740F-4ADA-417B-B7AC-F56AB8C40857}" destId="{8EF4AC13-1CB6-4101-A69D-3FF60F92B75E}" srcOrd="0" destOrd="0" presId="urn:microsoft.com/office/officeart/2008/layout/LinedList"/>
    <dgm:cxn modelId="{BC301783-988D-4154-B128-82E5AC5171A9}" type="presOf" srcId="{7081595B-6288-417A-B1D1-FEA955B89A82}" destId="{0677F5CA-2D49-45D9-8C48-82F20FA92974}" srcOrd="0" destOrd="0" presId="urn:microsoft.com/office/officeart/2008/layout/LinedList"/>
    <dgm:cxn modelId="{6E5F9F96-4407-4EDE-9FF4-7033C24F856C}" srcId="{AE8CD926-37EE-4306-BB9D-3732F3F447F1}" destId="{326789D8-7782-499C-AB38-73C07F21A0D8}" srcOrd="6" destOrd="0" parTransId="{D176C048-2230-4B7E-8F2A-AB8EECAE2FA6}" sibTransId="{0D892E39-04A2-4542-91C2-0AAD1328A28F}"/>
    <dgm:cxn modelId="{016CF7BD-B318-4D28-A075-6E1E75017C9B}" type="presOf" srcId="{AE8CD926-37EE-4306-BB9D-3732F3F447F1}" destId="{BECD3F78-7E05-464D-87E3-52CE55D1C7CA}" srcOrd="0" destOrd="0" presId="urn:microsoft.com/office/officeart/2008/layout/LinedList"/>
    <dgm:cxn modelId="{B7FE92C5-9E8B-419F-9172-918E645D4731}" srcId="{AE8CD926-37EE-4306-BB9D-3732F3F447F1}" destId="{750A62AA-1B34-4B82-8D8A-2E626ECA7351}" srcOrd="7" destOrd="0" parTransId="{889ED386-3CFE-41F7-A5CE-E758DB9180C5}" sibTransId="{C4A4D008-4A2C-4DAF-B3AD-D57D89DB43C5}"/>
    <dgm:cxn modelId="{B2080AD9-F6E4-4E29-A1D0-CB9CA00EDE29}" srcId="{AE8CD926-37EE-4306-BB9D-3732F3F447F1}" destId="{F242EDA5-CE7C-4FDE-B619-1FD4DB876B15}" srcOrd="4" destOrd="0" parTransId="{BB9D0932-212A-456C-AE8D-A104B837DB2A}" sibTransId="{C298249C-13E6-4CA9-B769-AC7F3A6D47F9}"/>
    <dgm:cxn modelId="{DB97D3DC-0C40-4BBA-8831-B9E9E788EC9C}" srcId="{AE8CD926-37EE-4306-BB9D-3732F3F447F1}" destId="{4B623750-0F08-423B-9E92-C7824EA2BFF9}" srcOrd="1" destOrd="0" parTransId="{F68F0B5D-7DEE-4B89-9A41-A270E806A524}" sibTransId="{85D664B5-548E-4A7D-9B76-6A54842896EF}"/>
    <dgm:cxn modelId="{AE87B7E6-CB07-49F8-A82C-DB4A89AD8426}" type="presOf" srcId="{68E66CE4-A4F9-4293-9200-F8123C754AE3}" destId="{C0A429FA-D5DE-42CB-B958-A271E881AD58}" srcOrd="0" destOrd="0" presId="urn:microsoft.com/office/officeart/2008/layout/LinedList"/>
    <dgm:cxn modelId="{DCBFA9FF-60D2-4784-9E5F-090C7361343A}" srcId="{AE8CD926-37EE-4306-BB9D-3732F3F447F1}" destId="{BC84A8D8-0F08-47E4-BC4C-9F88FA54B937}" srcOrd="8" destOrd="0" parTransId="{54494CCC-12FE-4D23-941F-B2C88150BE0E}" sibTransId="{8137E9F9-50CB-42A4-A396-41A04BC4D28B}"/>
    <dgm:cxn modelId="{862BF13B-B210-4C33-943A-B897A594543E}" type="presParOf" srcId="{BECD3F78-7E05-464D-87E3-52CE55D1C7CA}" destId="{947CFBCA-5F10-4E5E-B899-7DE1DC24D12E}" srcOrd="0" destOrd="0" presId="urn:microsoft.com/office/officeart/2008/layout/LinedList"/>
    <dgm:cxn modelId="{2B68D97C-252A-4C3B-AAD7-73D33E7B46AB}" type="presParOf" srcId="{BECD3F78-7E05-464D-87E3-52CE55D1C7CA}" destId="{D7217DA0-BA3B-42BA-BBC7-3A96CC5596BD}" srcOrd="1" destOrd="0" presId="urn:microsoft.com/office/officeart/2008/layout/LinedList"/>
    <dgm:cxn modelId="{936EFCC1-D7D7-48BD-AF46-F8BC28960F7B}" type="presParOf" srcId="{D7217DA0-BA3B-42BA-BBC7-3A96CC5596BD}" destId="{415C863E-68E1-497A-A9F0-87EB7382783A}" srcOrd="0" destOrd="0" presId="urn:microsoft.com/office/officeart/2008/layout/LinedList"/>
    <dgm:cxn modelId="{70F41252-025B-423B-854D-4DFA02273E78}" type="presParOf" srcId="{D7217DA0-BA3B-42BA-BBC7-3A96CC5596BD}" destId="{EC53DF98-620E-41DE-81CB-94B5FD89F22D}" srcOrd="1" destOrd="0" presId="urn:microsoft.com/office/officeart/2008/layout/LinedList"/>
    <dgm:cxn modelId="{85EDC4B4-9F3F-4040-9147-2C32AFDB0065}" type="presParOf" srcId="{BECD3F78-7E05-464D-87E3-52CE55D1C7CA}" destId="{148C0CCD-CF3C-4C31-82F1-982CB832A7D8}" srcOrd="2" destOrd="0" presId="urn:microsoft.com/office/officeart/2008/layout/LinedList"/>
    <dgm:cxn modelId="{4A4C0808-A7C4-4943-BABC-8CE78DA34CDC}" type="presParOf" srcId="{BECD3F78-7E05-464D-87E3-52CE55D1C7CA}" destId="{902E9AED-F589-44EB-A67E-087AEEA57F8C}" srcOrd="3" destOrd="0" presId="urn:microsoft.com/office/officeart/2008/layout/LinedList"/>
    <dgm:cxn modelId="{429F6F42-2213-4BFF-B2AB-198990B236BB}" type="presParOf" srcId="{902E9AED-F589-44EB-A67E-087AEEA57F8C}" destId="{5F8AA154-6A2D-40CD-AC5A-38AA441BF54A}" srcOrd="0" destOrd="0" presId="urn:microsoft.com/office/officeart/2008/layout/LinedList"/>
    <dgm:cxn modelId="{E483BE4B-E75B-4A53-B3DE-D646035C76E3}" type="presParOf" srcId="{902E9AED-F589-44EB-A67E-087AEEA57F8C}" destId="{FC061AAE-79A2-4525-A2A4-033166C2F08D}" srcOrd="1" destOrd="0" presId="urn:microsoft.com/office/officeart/2008/layout/LinedList"/>
    <dgm:cxn modelId="{77D921AB-DF74-4B61-A65C-1E58068F163B}" type="presParOf" srcId="{BECD3F78-7E05-464D-87E3-52CE55D1C7CA}" destId="{87DA298E-4967-407D-8581-E8545CCA57DB}" srcOrd="4" destOrd="0" presId="urn:microsoft.com/office/officeart/2008/layout/LinedList"/>
    <dgm:cxn modelId="{72777DA5-BE72-437C-8768-684196823206}" type="presParOf" srcId="{BECD3F78-7E05-464D-87E3-52CE55D1C7CA}" destId="{C5F46C06-C91F-41C0-B590-A21A749CB938}" srcOrd="5" destOrd="0" presId="urn:microsoft.com/office/officeart/2008/layout/LinedList"/>
    <dgm:cxn modelId="{B69B5497-C5BC-455A-971F-C5D204316365}" type="presParOf" srcId="{C5F46C06-C91F-41C0-B590-A21A749CB938}" destId="{5F6CD0AF-1504-4A2C-9A9E-69680A289E9F}" srcOrd="0" destOrd="0" presId="urn:microsoft.com/office/officeart/2008/layout/LinedList"/>
    <dgm:cxn modelId="{2DD6D3BA-9318-4E93-AE27-3E2F7A7D43D9}" type="presParOf" srcId="{C5F46C06-C91F-41C0-B590-A21A749CB938}" destId="{21080289-76D7-4C08-9FD2-91AC99D048CE}" srcOrd="1" destOrd="0" presId="urn:microsoft.com/office/officeart/2008/layout/LinedList"/>
    <dgm:cxn modelId="{D1529E6B-998B-4C00-926C-9904C8136F34}" type="presParOf" srcId="{BECD3F78-7E05-464D-87E3-52CE55D1C7CA}" destId="{A42F59BB-0AA2-4B8C-8F09-164FD3CB4C52}" srcOrd="6" destOrd="0" presId="urn:microsoft.com/office/officeart/2008/layout/LinedList"/>
    <dgm:cxn modelId="{3FB85B51-9247-46AA-A001-A9413ED3E47F}" type="presParOf" srcId="{BECD3F78-7E05-464D-87E3-52CE55D1C7CA}" destId="{C5652381-96FC-425D-B806-6A0442463EC0}" srcOrd="7" destOrd="0" presId="urn:microsoft.com/office/officeart/2008/layout/LinedList"/>
    <dgm:cxn modelId="{93739BB0-14A6-49E7-9DE4-8BA0A12B8967}" type="presParOf" srcId="{C5652381-96FC-425D-B806-6A0442463EC0}" destId="{C0A429FA-D5DE-42CB-B958-A271E881AD58}" srcOrd="0" destOrd="0" presId="urn:microsoft.com/office/officeart/2008/layout/LinedList"/>
    <dgm:cxn modelId="{611B0BCF-5374-47B2-ADD0-93BAC99C565C}" type="presParOf" srcId="{C5652381-96FC-425D-B806-6A0442463EC0}" destId="{B6CD2ABE-865C-4F99-83F5-47D995E7A54D}" srcOrd="1" destOrd="0" presId="urn:microsoft.com/office/officeart/2008/layout/LinedList"/>
    <dgm:cxn modelId="{24821424-4E23-4D25-9646-84CBDDD1AF34}" type="presParOf" srcId="{BECD3F78-7E05-464D-87E3-52CE55D1C7CA}" destId="{BA95086C-D6E4-4887-A678-406A378048B3}" srcOrd="8" destOrd="0" presId="urn:microsoft.com/office/officeart/2008/layout/LinedList"/>
    <dgm:cxn modelId="{8F509EBC-D9EE-427F-A164-878F201D5B10}" type="presParOf" srcId="{BECD3F78-7E05-464D-87E3-52CE55D1C7CA}" destId="{7F2FCF74-48EA-4BBD-BB2E-1C1273E84EFA}" srcOrd="9" destOrd="0" presId="urn:microsoft.com/office/officeart/2008/layout/LinedList"/>
    <dgm:cxn modelId="{6D74EB45-5C11-4FC7-85A5-83060A1F8F0F}" type="presParOf" srcId="{7F2FCF74-48EA-4BBD-BB2E-1C1273E84EFA}" destId="{25B56EED-1768-485A-9854-ABFBB755AB12}" srcOrd="0" destOrd="0" presId="urn:microsoft.com/office/officeart/2008/layout/LinedList"/>
    <dgm:cxn modelId="{9CB81A20-6EDE-4EF0-8460-009CD0E85A2A}" type="presParOf" srcId="{7F2FCF74-48EA-4BBD-BB2E-1C1273E84EFA}" destId="{E31BEA37-0E96-44C9-8039-125FA8A8724B}" srcOrd="1" destOrd="0" presId="urn:microsoft.com/office/officeart/2008/layout/LinedList"/>
    <dgm:cxn modelId="{71D5C7B7-6510-44FF-A2FB-EE931BBB38AC}" type="presParOf" srcId="{BECD3F78-7E05-464D-87E3-52CE55D1C7CA}" destId="{226F8438-622E-4ACD-8AB6-FAAF2269FD41}" srcOrd="10" destOrd="0" presId="urn:microsoft.com/office/officeart/2008/layout/LinedList"/>
    <dgm:cxn modelId="{6BD59126-48EE-4799-B1C4-D5389EDE3683}" type="presParOf" srcId="{BECD3F78-7E05-464D-87E3-52CE55D1C7CA}" destId="{59F5052D-E63C-4A6F-97D5-3A25CF1DA0F6}" srcOrd="11" destOrd="0" presId="urn:microsoft.com/office/officeart/2008/layout/LinedList"/>
    <dgm:cxn modelId="{E923D4FD-8145-4577-86FB-58257B64DAB3}" type="presParOf" srcId="{59F5052D-E63C-4A6F-97D5-3A25CF1DA0F6}" destId="{0677F5CA-2D49-45D9-8C48-82F20FA92974}" srcOrd="0" destOrd="0" presId="urn:microsoft.com/office/officeart/2008/layout/LinedList"/>
    <dgm:cxn modelId="{D96533C4-9282-4B6F-96E7-2F1C996A3A18}" type="presParOf" srcId="{59F5052D-E63C-4A6F-97D5-3A25CF1DA0F6}" destId="{E515F84D-1218-4E43-8BEB-CD41E9B16E73}" srcOrd="1" destOrd="0" presId="urn:microsoft.com/office/officeart/2008/layout/LinedList"/>
    <dgm:cxn modelId="{F533D8F9-D53D-4948-983E-26DB5BA13008}" type="presParOf" srcId="{BECD3F78-7E05-464D-87E3-52CE55D1C7CA}" destId="{77744456-0699-46E1-B86E-3D4E0D8EC209}" srcOrd="12" destOrd="0" presId="urn:microsoft.com/office/officeart/2008/layout/LinedList"/>
    <dgm:cxn modelId="{2CF73EAD-555D-4582-B88A-3CF59AB7B1C7}" type="presParOf" srcId="{BECD3F78-7E05-464D-87E3-52CE55D1C7CA}" destId="{8883A2CD-8564-4E0C-8724-97EE0F9E0DAE}" srcOrd="13" destOrd="0" presId="urn:microsoft.com/office/officeart/2008/layout/LinedList"/>
    <dgm:cxn modelId="{F83F10B9-2A96-46A3-9E8D-4D5F1244209E}" type="presParOf" srcId="{8883A2CD-8564-4E0C-8724-97EE0F9E0DAE}" destId="{CF058154-2CD4-4A90-AE6A-607EF11D6B06}" srcOrd="0" destOrd="0" presId="urn:microsoft.com/office/officeart/2008/layout/LinedList"/>
    <dgm:cxn modelId="{56DC0632-E0CE-483A-8FBD-4F5339246825}" type="presParOf" srcId="{8883A2CD-8564-4E0C-8724-97EE0F9E0DAE}" destId="{FE831825-30A0-4888-A4FF-D3A38A137018}" srcOrd="1" destOrd="0" presId="urn:microsoft.com/office/officeart/2008/layout/LinedList"/>
    <dgm:cxn modelId="{E8E8ABF5-1C5B-48B2-B172-F07F88B6EC6E}" type="presParOf" srcId="{BECD3F78-7E05-464D-87E3-52CE55D1C7CA}" destId="{1415ABCB-9313-40CF-A11B-D30A1E38486D}" srcOrd="14" destOrd="0" presId="urn:microsoft.com/office/officeart/2008/layout/LinedList"/>
    <dgm:cxn modelId="{B645A0F1-0C97-4E5F-B116-38A3858D92D5}" type="presParOf" srcId="{BECD3F78-7E05-464D-87E3-52CE55D1C7CA}" destId="{FBFBAB9B-E34D-4CD1-AC61-A9343ACAD3C6}" srcOrd="15" destOrd="0" presId="urn:microsoft.com/office/officeart/2008/layout/LinedList"/>
    <dgm:cxn modelId="{BDAFDF39-80CF-43F0-A455-E9DC82658E6B}" type="presParOf" srcId="{FBFBAB9B-E34D-4CD1-AC61-A9343ACAD3C6}" destId="{03745506-4976-4229-9157-4116A1128760}" srcOrd="0" destOrd="0" presId="urn:microsoft.com/office/officeart/2008/layout/LinedList"/>
    <dgm:cxn modelId="{DC001220-4FFC-4B00-89D6-BE26632005E6}" type="presParOf" srcId="{FBFBAB9B-E34D-4CD1-AC61-A9343ACAD3C6}" destId="{27C9B571-B05A-48A7-AC3B-C3D12E4CB50B}" srcOrd="1" destOrd="0" presId="urn:microsoft.com/office/officeart/2008/layout/LinedList"/>
    <dgm:cxn modelId="{92EEC101-4F64-4BB6-BF90-2FFF46E0D119}" type="presParOf" srcId="{BECD3F78-7E05-464D-87E3-52CE55D1C7CA}" destId="{6BCC1ABC-9A40-4571-A6F2-A545E6D880A4}" srcOrd="16" destOrd="0" presId="urn:microsoft.com/office/officeart/2008/layout/LinedList"/>
    <dgm:cxn modelId="{7B24A3D8-D51A-45AC-9BB1-B3683F02E1DD}" type="presParOf" srcId="{BECD3F78-7E05-464D-87E3-52CE55D1C7CA}" destId="{43F5BECE-3315-4FA7-95D9-E93856D7C71A}" srcOrd="17" destOrd="0" presId="urn:microsoft.com/office/officeart/2008/layout/LinedList"/>
    <dgm:cxn modelId="{93527105-6901-4F81-83BA-8EEEE370DA06}" type="presParOf" srcId="{43F5BECE-3315-4FA7-95D9-E93856D7C71A}" destId="{31540F00-EB53-480A-A02C-C9063DA88D63}" srcOrd="0" destOrd="0" presId="urn:microsoft.com/office/officeart/2008/layout/LinedList"/>
    <dgm:cxn modelId="{9CBDE694-9C24-4085-ADD0-F47D9539F7EF}" type="presParOf" srcId="{43F5BECE-3315-4FA7-95D9-E93856D7C71A}" destId="{4B71983F-2398-4714-AD31-2D7F76982F63}" srcOrd="1" destOrd="0" presId="urn:microsoft.com/office/officeart/2008/layout/LinedList"/>
    <dgm:cxn modelId="{0CCB62AE-9A31-481F-B612-7BD71DEC642F}" type="presParOf" srcId="{BECD3F78-7E05-464D-87E3-52CE55D1C7CA}" destId="{CCF2FF0A-CB14-4E8A-9B6E-111D0A29F0C3}" srcOrd="18" destOrd="0" presId="urn:microsoft.com/office/officeart/2008/layout/LinedList"/>
    <dgm:cxn modelId="{85BEF273-FFEB-4FE0-A262-76D8A05FC132}" type="presParOf" srcId="{BECD3F78-7E05-464D-87E3-52CE55D1C7CA}" destId="{F5D07132-1DAD-47D3-8859-2E32A6AB7211}" srcOrd="19" destOrd="0" presId="urn:microsoft.com/office/officeart/2008/layout/LinedList"/>
    <dgm:cxn modelId="{286EF535-809E-40A3-A1DD-E702ABE91B2A}" type="presParOf" srcId="{F5D07132-1DAD-47D3-8859-2E32A6AB7211}" destId="{8EF4AC13-1CB6-4101-A69D-3FF60F92B75E}" srcOrd="0" destOrd="0" presId="urn:microsoft.com/office/officeart/2008/layout/LinedList"/>
    <dgm:cxn modelId="{793F772B-7374-401D-A3BE-0E212674B453}" type="presParOf" srcId="{F5D07132-1DAD-47D3-8859-2E32A6AB7211}" destId="{47BECF98-F465-4D4E-96B8-01BEC410EB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3FE8A2-74E9-4120-89A5-A29B8476374E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54733CD-54AE-407E-94F0-790938574161}">
      <dgm:prSet/>
      <dgm:spPr/>
      <dgm:t>
        <a:bodyPr/>
        <a:lstStyle/>
        <a:p>
          <a:r>
            <a:rPr lang="en-AU"/>
            <a:t>Recognising that we receive as much as we give</a:t>
          </a:r>
          <a:endParaRPr lang="en-US"/>
        </a:p>
      </dgm:t>
    </dgm:pt>
    <dgm:pt modelId="{B0C238AB-90D3-4D0E-AE76-F3CA06883E0D}" type="parTrans" cxnId="{37E704C1-E762-4A8D-8451-0BCD85D9B060}">
      <dgm:prSet/>
      <dgm:spPr/>
      <dgm:t>
        <a:bodyPr/>
        <a:lstStyle/>
        <a:p>
          <a:endParaRPr lang="en-US"/>
        </a:p>
      </dgm:t>
    </dgm:pt>
    <dgm:pt modelId="{87F304EA-CEA8-4B95-8419-C80EE517E5F7}" type="sibTrans" cxnId="{37E704C1-E762-4A8D-8451-0BCD85D9B060}">
      <dgm:prSet/>
      <dgm:spPr/>
      <dgm:t>
        <a:bodyPr/>
        <a:lstStyle/>
        <a:p>
          <a:endParaRPr lang="en-US"/>
        </a:p>
      </dgm:t>
    </dgm:pt>
    <dgm:pt modelId="{E796F7B3-4C74-47E0-BCEA-009077F37A86}">
      <dgm:prSet/>
      <dgm:spPr/>
      <dgm:t>
        <a:bodyPr/>
        <a:lstStyle/>
        <a:p>
          <a:r>
            <a:rPr lang="en-AU"/>
            <a:t>We are advocates for others</a:t>
          </a:r>
          <a:endParaRPr lang="en-US"/>
        </a:p>
      </dgm:t>
    </dgm:pt>
    <dgm:pt modelId="{309664DA-24C0-4ECC-83DC-B22873DD5951}" type="parTrans" cxnId="{287625CD-07A8-4659-AA53-E26EF375D71B}">
      <dgm:prSet/>
      <dgm:spPr/>
      <dgm:t>
        <a:bodyPr/>
        <a:lstStyle/>
        <a:p>
          <a:endParaRPr lang="en-US"/>
        </a:p>
      </dgm:t>
    </dgm:pt>
    <dgm:pt modelId="{B3F996AE-8292-46DB-8FAE-9A69E307B237}" type="sibTrans" cxnId="{287625CD-07A8-4659-AA53-E26EF375D71B}">
      <dgm:prSet/>
      <dgm:spPr/>
      <dgm:t>
        <a:bodyPr/>
        <a:lstStyle/>
        <a:p>
          <a:endParaRPr lang="en-US"/>
        </a:p>
      </dgm:t>
    </dgm:pt>
    <dgm:pt modelId="{99BE3438-04C2-4B66-B6A8-8E5C5F878501}">
      <dgm:prSet/>
      <dgm:spPr/>
      <dgm:t>
        <a:bodyPr/>
        <a:lstStyle/>
        <a:p>
          <a:r>
            <a:rPr lang="en-AU"/>
            <a:t>Recognise that we have other responsibilities in life</a:t>
          </a:r>
          <a:endParaRPr lang="en-US"/>
        </a:p>
      </dgm:t>
    </dgm:pt>
    <dgm:pt modelId="{7FF5E622-D664-4CF3-83AE-B6735C15CD1C}" type="parTrans" cxnId="{34802AFF-4E59-440D-B5A5-01FD0A25613C}">
      <dgm:prSet/>
      <dgm:spPr/>
      <dgm:t>
        <a:bodyPr/>
        <a:lstStyle/>
        <a:p>
          <a:endParaRPr lang="en-US"/>
        </a:p>
      </dgm:t>
    </dgm:pt>
    <dgm:pt modelId="{AEA105DA-8FF0-4B1F-8758-F4C175AC9C3B}" type="sibTrans" cxnId="{34802AFF-4E59-440D-B5A5-01FD0A25613C}">
      <dgm:prSet/>
      <dgm:spPr/>
      <dgm:t>
        <a:bodyPr/>
        <a:lstStyle/>
        <a:p>
          <a:endParaRPr lang="en-US"/>
        </a:p>
      </dgm:t>
    </dgm:pt>
    <dgm:pt modelId="{CB88F5CE-21B3-4A87-A011-ED1C6796F136}">
      <dgm:prSet/>
      <dgm:spPr/>
      <dgm:t>
        <a:bodyPr/>
        <a:lstStyle/>
        <a:p>
          <a:r>
            <a:rPr lang="en-AU"/>
            <a:t>Need to have a range of interests</a:t>
          </a:r>
          <a:endParaRPr lang="en-US"/>
        </a:p>
      </dgm:t>
    </dgm:pt>
    <dgm:pt modelId="{E751333C-ACFF-4E2C-9051-4CDB51F0A847}" type="parTrans" cxnId="{2489ED25-0D20-441A-B495-88A6A95A7B8D}">
      <dgm:prSet/>
      <dgm:spPr/>
      <dgm:t>
        <a:bodyPr/>
        <a:lstStyle/>
        <a:p>
          <a:endParaRPr lang="en-US"/>
        </a:p>
      </dgm:t>
    </dgm:pt>
    <dgm:pt modelId="{62CFFFBD-7D47-4B51-9E85-9E5DE6D6F217}" type="sibTrans" cxnId="{2489ED25-0D20-441A-B495-88A6A95A7B8D}">
      <dgm:prSet/>
      <dgm:spPr/>
      <dgm:t>
        <a:bodyPr/>
        <a:lstStyle/>
        <a:p>
          <a:endParaRPr lang="en-US"/>
        </a:p>
      </dgm:t>
    </dgm:pt>
    <dgm:pt modelId="{49301199-0553-4FD8-9EC5-B0A86C2A88E3}">
      <dgm:prSet/>
      <dgm:spPr/>
      <dgm:t>
        <a:bodyPr/>
        <a:lstStyle/>
        <a:p>
          <a:r>
            <a:rPr lang="en-AU"/>
            <a:t>Moderation</a:t>
          </a:r>
          <a:endParaRPr lang="en-US"/>
        </a:p>
      </dgm:t>
    </dgm:pt>
    <dgm:pt modelId="{C37DF46F-53C7-4ABA-B46F-3A8C43A3DCF3}" type="parTrans" cxnId="{71146DD3-DE9E-4CE9-9BC5-AFF72AE2F395}">
      <dgm:prSet/>
      <dgm:spPr/>
      <dgm:t>
        <a:bodyPr/>
        <a:lstStyle/>
        <a:p>
          <a:endParaRPr lang="en-US"/>
        </a:p>
      </dgm:t>
    </dgm:pt>
    <dgm:pt modelId="{4A09C53D-BFA1-415D-8B51-5F31E915B5D0}" type="sibTrans" cxnId="{71146DD3-DE9E-4CE9-9BC5-AFF72AE2F395}">
      <dgm:prSet/>
      <dgm:spPr/>
      <dgm:t>
        <a:bodyPr/>
        <a:lstStyle/>
        <a:p>
          <a:endParaRPr lang="en-US"/>
        </a:p>
      </dgm:t>
    </dgm:pt>
    <dgm:pt modelId="{ED94779E-2B2C-49AE-B8CB-6EF9D71258D6}">
      <dgm:prSet/>
      <dgm:spPr/>
      <dgm:t>
        <a:bodyPr/>
        <a:lstStyle/>
        <a:p>
          <a:r>
            <a:rPr lang="en-AU"/>
            <a:t>Being willing to give of our time which is our most important gift</a:t>
          </a:r>
          <a:endParaRPr lang="en-US"/>
        </a:p>
      </dgm:t>
    </dgm:pt>
    <dgm:pt modelId="{231C9533-C570-4B42-9742-51AD97A29D7E}" type="parTrans" cxnId="{E7A69F78-13F4-4FFB-9E12-58FBE9E0D0F5}">
      <dgm:prSet/>
      <dgm:spPr/>
      <dgm:t>
        <a:bodyPr/>
        <a:lstStyle/>
        <a:p>
          <a:endParaRPr lang="en-US"/>
        </a:p>
      </dgm:t>
    </dgm:pt>
    <dgm:pt modelId="{E82DCDF1-1F48-43A4-87D2-0528629F9964}" type="sibTrans" cxnId="{E7A69F78-13F4-4FFB-9E12-58FBE9E0D0F5}">
      <dgm:prSet/>
      <dgm:spPr/>
      <dgm:t>
        <a:bodyPr/>
        <a:lstStyle/>
        <a:p>
          <a:endParaRPr lang="en-US"/>
        </a:p>
      </dgm:t>
    </dgm:pt>
    <dgm:pt modelId="{64C918CA-D2D9-444D-9002-2B3D246A3298}" type="pres">
      <dgm:prSet presAssocID="{BB3FE8A2-74E9-4120-89A5-A29B8476374E}" presName="vert0" presStyleCnt="0">
        <dgm:presLayoutVars>
          <dgm:dir/>
          <dgm:animOne val="branch"/>
          <dgm:animLvl val="lvl"/>
        </dgm:presLayoutVars>
      </dgm:prSet>
      <dgm:spPr/>
    </dgm:pt>
    <dgm:pt modelId="{0F0A1CCD-D923-4CCC-A277-432800DFD9FC}" type="pres">
      <dgm:prSet presAssocID="{754733CD-54AE-407E-94F0-790938574161}" presName="thickLine" presStyleLbl="alignNode1" presStyleIdx="0" presStyleCnt="6"/>
      <dgm:spPr/>
    </dgm:pt>
    <dgm:pt modelId="{DB0E3514-8997-4E13-B47C-AD1B54A57BC1}" type="pres">
      <dgm:prSet presAssocID="{754733CD-54AE-407E-94F0-790938574161}" presName="horz1" presStyleCnt="0"/>
      <dgm:spPr/>
    </dgm:pt>
    <dgm:pt modelId="{2204DE1A-1018-4E29-832F-CA321D1A9B21}" type="pres">
      <dgm:prSet presAssocID="{754733CD-54AE-407E-94F0-790938574161}" presName="tx1" presStyleLbl="revTx" presStyleIdx="0" presStyleCnt="6"/>
      <dgm:spPr/>
    </dgm:pt>
    <dgm:pt modelId="{338DB7DF-D135-4F2E-A6F8-5F3D3F841260}" type="pres">
      <dgm:prSet presAssocID="{754733CD-54AE-407E-94F0-790938574161}" presName="vert1" presStyleCnt="0"/>
      <dgm:spPr/>
    </dgm:pt>
    <dgm:pt modelId="{FA705B90-2738-40FE-9D31-A647942E12DE}" type="pres">
      <dgm:prSet presAssocID="{E796F7B3-4C74-47E0-BCEA-009077F37A86}" presName="thickLine" presStyleLbl="alignNode1" presStyleIdx="1" presStyleCnt="6"/>
      <dgm:spPr/>
    </dgm:pt>
    <dgm:pt modelId="{3F245BBC-A998-414F-91C9-998074F9E303}" type="pres">
      <dgm:prSet presAssocID="{E796F7B3-4C74-47E0-BCEA-009077F37A86}" presName="horz1" presStyleCnt="0"/>
      <dgm:spPr/>
    </dgm:pt>
    <dgm:pt modelId="{9E014C03-3985-4D9F-97F8-B6916A23569E}" type="pres">
      <dgm:prSet presAssocID="{E796F7B3-4C74-47E0-BCEA-009077F37A86}" presName="tx1" presStyleLbl="revTx" presStyleIdx="1" presStyleCnt="6"/>
      <dgm:spPr/>
    </dgm:pt>
    <dgm:pt modelId="{42DFF9CD-B29E-4B5A-953A-81910F655841}" type="pres">
      <dgm:prSet presAssocID="{E796F7B3-4C74-47E0-BCEA-009077F37A86}" presName="vert1" presStyleCnt="0"/>
      <dgm:spPr/>
    </dgm:pt>
    <dgm:pt modelId="{1B9361A7-4BA9-439C-97A5-A02D4B2B81CC}" type="pres">
      <dgm:prSet presAssocID="{99BE3438-04C2-4B66-B6A8-8E5C5F878501}" presName="thickLine" presStyleLbl="alignNode1" presStyleIdx="2" presStyleCnt="6"/>
      <dgm:spPr/>
    </dgm:pt>
    <dgm:pt modelId="{A7D6F8CE-8267-4C8B-A682-0053FB7D3F27}" type="pres">
      <dgm:prSet presAssocID="{99BE3438-04C2-4B66-B6A8-8E5C5F878501}" presName="horz1" presStyleCnt="0"/>
      <dgm:spPr/>
    </dgm:pt>
    <dgm:pt modelId="{0590BDFB-CC6C-4021-A701-C4A1BD16AB50}" type="pres">
      <dgm:prSet presAssocID="{99BE3438-04C2-4B66-B6A8-8E5C5F878501}" presName="tx1" presStyleLbl="revTx" presStyleIdx="2" presStyleCnt="6"/>
      <dgm:spPr/>
    </dgm:pt>
    <dgm:pt modelId="{AEE01F57-FB53-45E8-87EF-8A3BE9020E4E}" type="pres">
      <dgm:prSet presAssocID="{99BE3438-04C2-4B66-B6A8-8E5C5F878501}" presName="vert1" presStyleCnt="0"/>
      <dgm:spPr/>
    </dgm:pt>
    <dgm:pt modelId="{6DF0F1C9-2FCA-453A-9A74-5C9BE72EA886}" type="pres">
      <dgm:prSet presAssocID="{CB88F5CE-21B3-4A87-A011-ED1C6796F136}" presName="thickLine" presStyleLbl="alignNode1" presStyleIdx="3" presStyleCnt="6"/>
      <dgm:spPr/>
    </dgm:pt>
    <dgm:pt modelId="{BCFD242C-4B71-4412-B79F-ADCC94D43482}" type="pres">
      <dgm:prSet presAssocID="{CB88F5CE-21B3-4A87-A011-ED1C6796F136}" presName="horz1" presStyleCnt="0"/>
      <dgm:spPr/>
    </dgm:pt>
    <dgm:pt modelId="{E17C2019-5AD7-4732-952F-E24AA9BA4BDD}" type="pres">
      <dgm:prSet presAssocID="{CB88F5CE-21B3-4A87-A011-ED1C6796F136}" presName="tx1" presStyleLbl="revTx" presStyleIdx="3" presStyleCnt="6"/>
      <dgm:spPr/>
    </dgm:pt>
    <dgm:pt modelId="{3731F754-2DF9-4A26-850B-179BA4E7741A}" type="pres">
      <dgm:prSet presAssocID="{CB88F5CE-21B3-4A87-A011-ED1C6796F136}" presName="vert1" presStyleCnt="0"/>
      <dgm:spPr/>
    </dgm:pt>
    <dgm:pt modelId="{2C092D36-C027-4F1E-870A-6D4B9BC5BF5E}" type="pres">
      <dgm:prSet presAssocID="{49301199-0553-4FD8-9EC5-B0A86C2A88E3}" presName="thickLine" presStyleLbl="alignNode1" presStyleIdx="4" presStyleCnt="6"/>
      <dgm:spPr/>
    </dgm:pt>
    <dgm:pt modelId="{020439EE-4CF1-402D-B97B-F12FC157391D}" type="pres">
      <dgm:prSet presAssocID="{49301199-0553-4FD8-9EC5-B0A86C2A88E3}" presName="horz1" presStyleCnt="0"/>
      <dgm:spPr/>
    </dgm:pt>
    <dgm:pt modelId="{E76FBAE6-B8B5-40FE-A1A9-E9408ED54854}" type="pres">
      <dgm:prSet presAssocID="{49301199-0553-4FD8-9EC5-B0A86C2A88E3}" presName="tx1" presStyleLbl="revTx" presStyleIdx="4" presStyleCnt="6"/>
      <dgm:spPr/>
    </dgm:pt>
    <dgm:pt modelId="{D1C9EAAF-9557-4BAD-BDD3-C14927EF4164}" type="pres">
      <dgm:prSet presAssocID="{49301199-0553-4FD8-9EC5-B0A86C2A88E3}" presName="vert1" presStyleCnt="0"/>
      <dgm:spPr/>
    </dgm:pt>
    <dgm:pt modelId="{AC9AAA16-3D6E-442C-95BD-F42DF1538841}" type="pres">
      <dgm:prSet presAssocID="{ED94779E-2B2C-49AE-B8CB-6EF9D71258D6}" presName="thickLine" presStyleLbl="alignNode1" presStyleIdx="5" presStyleCnt="6"/>
      <dgm:spPr/>
    </dgm:pt>
    <dgm:pt modelId="{3B8279CC-70B4-4981-9F75-91A2A7996878}" type="pres">
      <dgm:prSet presAssocID="{ED94779E-2B2C-49AE-B8CB-6EF9D71258D6}" presName="horz1" presStyleCnt="0"/>
      <dgm:spPr/>
    </dgm:pt>
    <dgm:pt modelId="{6DB0DF77-BB9B-4C71-AFC7-8B1255F9D231}" type="pres">
      <dgm:prSet presAssocID="{ED94779E-2B2C-49AE-B8CB-6EF9D71258D6}" presName="tx1" presStyleLbl="revTx" presStyleIdx="5" presStyleCnt="6"/>
      <dgm:spPr/>
    </dgm:pt>
    <dgm:pt modelId="{5290597D-4A91-425A-B2A4-80F528EDA70C}" type="pres">
      <dgm:prSet presAssocID="{ED94779E-2B2C-49AE-B8CB-6EF9D71258D6}" presName="vert1" presStyleCnt="0"/>
      <dgm:spPr/>
    </dgm:pt>
  </dgm:ptLst>
  <dgm:cxnLst>
    <dgm:cxn modelId="{19F5DE18-5CAE-4639-8B02-692D4602A82E}" type="presOf" srcId="{ED94779E-2B2C-49AE-B8CB-6EF9D71258D6}" destId="{6DB0DF77-BB9B-4C71-AFC7-8B1255F9D231}" srcOrd="0" destOrd="0" presId="urn:microsoft.com/office/officeart/2008/layout/LinedList"/>
    <dgm:cxn modelId="{61538F23-DF0E-4721-B259-B5EBC228ABCE}" type="presOf" srcId="{CB88F5CE-21B3-4A87-A011-ED1C6796F136}" destId="{E17C2019-5AD7-4732-952F-E24AA9BA4BDD}" srcOrd="0" destOrd="0" presId="urn:microsoft.com/office/officeart/2008/layout/LinedList"/>
    <dgm:cxn modelId="{2489ED25-0D20-441A-B495-88A6A95A7B8D}" srcId="{BB3FE8A2-74E9-4120-89A5-A29B8476374E}" destId="{CB88F5CE-21B3-4A87-A011-ED1C6796F136}" srcOrd="3" destOrd="0" parTransId="{E751333C-ACFF-4E2C-9051-4CDB51F0A847}" sibTransId="{62CFFFBD-7D47-4B51-9E85-9E5DE6D6F217}"/>
    <dgm:cxn modelId="{247D2654-5BEB-4521-91FB-D884BDE0E535}" type="presOf" srcId="{99BE3438-04C2-4B66-B6A8-8E5C5F878501}" destId="{0590BDFB-CC6C-4021-A701-C4A1BD16AB50}" srcOrd="0" destOrd="0" presId="urn:microsoft.com/office/officeart/2008/layout/LinedList"/>
    <dgm:cxn modelId="{1BA34355-9CC1-4310-82B5-8D801CF2C614}" type="presOf" srcId="{BB3FE8A2-74E9-4120-89A5-A29B8476374E}" destId="{64C918CA-D2D9-444D-9002-2B3D246A3298}" srcOrd="0" destOrd="0" presId="urn:microsoft.com/office/officeart/2008/layout/LinedList"/>
    <dgm:cxn modelId="{E7A69F78-13F4-4FFB-9E12-58FBE9E0D0F5}" srcId="{BB3FE8A2-74E9-4120-89A5-A29B8476374E}" destId="{ED94779E-2B2C-49AE-B8CB-6EF9D71258D6}" srcOrd="5" destOrd="0" parTransId="{231C9533-C570-4B42-9742-51AD97A29D7E}" sibTransId="{E82DCDF1-1F48-43A4-87D2-0528629F9964}"/>
    <dgm:cxn modelId="{190D3B80-6EF9-48DB-AB09-9D56FDA0C5FA}" type="presOf" srcId="{754733CD-54AE-407E-94F0-790938574161}" destId="{2204DE1A-1018-4E29-832F-CA321D1A9B21}" srcOrd="0" destOrd="0" presId="urn:microsoft.com/office/officeart/2008/layout/LinedList"/>
    <dgm:cxn modelId="{6D96539D-6F24-457F-955A-1E5D7AC52E8A}" type="presOf" srcId="{49301199-0553-4FD8-9EC5-B0A86C2A88E3}" destId="{E76FBAE6-B8B5-40FE-A1A9-E9408ED54854}" srcOrd="0" destOrd="0" presId="urn:microsoft.com/office/officeart/2008/layout/LinedList"/>
    <dgm:cxn modelId="{37E704C1-E762-4A8D-8451-0BCD85D9B060}" srcId="{BB3FE8A2-74E9-4120-89A5-A29B8476374E}" destId="{754733CD-54AE-407E-94F0-790938574161}" srcOrd="0" destOrd="0" parTransId="{B0C238AB-90D3-4D0E-AE76-F3CA06883E0D}" sibTransId="{87F304EA-CEA8-4B95-8419-C80EE517E5F7}"/>
    <dgm:cxn modelId="{287625CD-07A8-4659-AA53-E26EF375D71B}" srcId="{BB3FE8A2-74E9-4120-89A5-A29B8476374E}" destId="{E796F7B3-4C74-47E0-BCEA-009077F37A86}" srcOrd="1" destOrd="0" parTransId="{309664DA-24C0-4ECC-83DC-B22873DD5951}" sibTransId="{B3F996AE-8292-46DB-8FAE-9A69E307B237}"/>
    <dgm:cxn modelId="{71146DD3-DE9E-4CE9-9BC5-AFF72AE2F395}" srcId="{BB3FE8A2-74E9-4120-89A5-A29B8476374E}" destId="{49301199-0553-4FD8-9EC5-B0A86C2A88E3}" srcOrd="4" destOrd="0" parTransId="{C37DF46F-53C7-4ABA-B46F-3A8C43A3DCF3}" sibTransId="{4A09C53D-BFA1-415D-8B51-5F31E915B5D0}"/>
    <dgm:cxn modelId="{3B6632E7-82E2-46B5-973E-1CFFCED95BDC}" type="presOf" srcId="{E796F7B3-4C74-47E0-BCEA-009077F37A86}" destId="{9E014C03-3985-4D9F-97F8-B6916A23569E}" srcOrd="0" destOrd="0" presId="urn:microsoft.com/office/officeart/2008/layout/LinedList"/>
    <dgm:cxn modelId="{34802AFF-4E59-440D-B5A5-01FD0A25613C}" srcId="{BB3FE8A2-74E9-4120-89A5-A29B8476374E}" destId="{99BE3438-04C2-4B66-B6A8-8E5C5F878501}" srcOrd="2" destOrd="0" parTransId="{7FF5E622-D664-4CF3-83AE-B6735C15CD1C}" sibTransId="{AEA105DA-8FF0-4B1F-8758-F4C175AC9C3B}"/>
    <dgm:cxn modelId="{539FD4E5-CC13-40B8-AD46-7D08DC659F95}" type="presParOf" srcId="{64C918CA-D2D9-444D-9002-2B3D246A3298}" destId="{0F0A1CCD-D923-4CCC-A277-432800DFD9FC}" srcOrd="0" destOrd="0" presId="urn:microsoft.com/office/officeart/2008/layout/LinedList"/>
    <dgm:cxn modelId="{1ADD961F-B459-4F9D-9593-A52440FBB92B}" type="presParOf" srcId="{64C918CA-D2D9-444D-9002-2B3D246A3298}" destId="{DB0E3514-8997-4E13-B47C-AD1B54A57BC1}" srcOrd="1" destOrd="0" presId="urn:microsoft.com/office/officeart/2008/layout/LinedList"/>
    <dgm:cxn modelId="{9FFFE1C2-D485-421E-ACC2-4906F4613DA9}" type="presParOf" srcId="{DB0E3514-8997-4E13-B47C-AD1B54A57BC1}" destId="{2204DE1A-1018-4E29-832F-CA321D1A9B21}" srcOrd="0" destOrd="0" presId="urn:microsoft.com/office/officeart/2008/layout/LinedList"/>
    <dgm:cxn modelId="{25ECD720-775A-4BB8-B332-5732D628D163}" type="presParOf" srcId="{DB0E3514-8997-4E13-B47C-AD1B54A57BC1}" destId="{338DB7DF-D135-4F2E-A6F8-5F3D3F841260}" srcOrd="1" destOrd="0" presId="urn:microsoft.com/office/officeart/2008/layout/LinedList"/>
    <dgm:cxn modelId="{10C618ED-7007-4D45-8942-FF8686A50837}" type="presParOf" srcId="{64C918CA-D2D9-444D-9002-2B3D246A3298}" destId="{FA705B90-2738-40FE-9D31-A647942E12DE}" srcOrd="2" destOrd="0" presId="urn:microsoft.com/office/officeart/2008/layout/LinedList"/>
    <dgm:cxn modelId="{F486DD14-E628-43FC-8AA7-70530888F808}" type="presParOf" srcId="{64C918CA-D2D9-444D-9002-2B3D246A3298}" destId="{3F245BBC-A998-414F-91C9-998074F9E303}" srcOrd="3" destOrd="0" presId="urn:microsoft.com/office/officeart/2008/layout/LinedList"/>
    <dgm:cxn modelId="{9BFDD920-F394-4761-B09F-848411441B3D}" type="presParOf" srcId="{3F245BBC-A998-414F-91C9-998074F9E303}" destId="{9E014C03-3985-4D9F-97F8-B6916A23569E}" srcOrd="0" destOrd="0" presId="urn:microsoft.com/office/officeart/2008/layout/LinedList"/>
    <dgm:cxn modelId="{12962734-00BE-4799-84D3-F171D7963F68}" type="presParOf" srcId="{3F245BBC-A998-414F-91C9-998074F9E303}" destId="{42DFF9CD-B29E-4B5A-953A-81910F655841}" srcOrd="1" destOrd="0" presId="urn:microsoft.com/office/officeart/2008/layout/LinedList"/>
    <dgm:cxn modelId="{BF14F5E2-8618-4E2F-A605-695F78A86E1A}" type="presParOf" srcId="{64C918CA-D2D9-444D-9002-2B3D246A3298}" destId="{1B9361A7-4BA9-439C-97A5-A02D4B2B81CC}" srcOrd="4" destOrd="0" presId="urn:microsoft.com/office/officeart/2008/layout/LinedList"/>
    <dgm:cxn modelId="{D730B304-038B-4FE8-81DC-F1E8D3A3D39A}" type="presParOf" srcId="{64C918CA-D2D9-444D-9002-2B3D246A3298}" destId="{A7D6F8CE-8267-4C8B-A682-0053FB7D3F27}" srcOrd="5" destOrd="0" presId="urn:microsoft.com/office/officeart/2008/layout/LinedList"/>
    <dgm:cxn modelId="{7F5A07A3-6F8B-499A-B3E7-4A3CF825DC00}" type="presParOf" srcId="{A7D6F8CE-8267-4C8B-A682-0053FB7D3F27}" destId="{0590BDFB-CC6C-4021-A701-C4A1BD16AB50}" srcOrd="0" destOrd="0" presId="urn:microsoft.com/office/officeart/2008/layout/LinedList"/>
    <dgm:cxn modelId="{0B3C2525-0891-4CB5-BFAC-2FED1C585502}" type="presParOf" srcId="{A7D6F8CE-8267-4C8B-A682-0053FB7D3F27}" destId="{AEE01F57-FB53-45E8-87EF-8A3BE9020E4E}" srcOrd="1" destOrd="0" presId="urn:microsoft.com/office/officeart/2008/layout/LinedList"/>
    <dgm:cxn modelId="{8428A315-3374-462D-8F23-5C6818DB465A}" type="presParOf" srcId="{64C918CA-D2D9-444D-9002-2B3D246A3298}" destId="{6DF0F1C9-2FCA-453A-9A74-5C9BE72EA886}" srcOrd="6" destOrd="0" presId="urn:microsoft.com/office/officeart/2008/layout/LinedList"/>
    <dgm:cxn modelId="{FDD151F2-407E-4933-9F4F-CF2C7AB636CC}" type="presParOf" srcId="{64C918CA-D2D9-444D-9002-2B3D246A3298}" destId="{BCFD242C-4B71-4412-B79F-ADCC94D43482}" srcOrd="7" destOrd="0" presId="urn:microsoft.com/office/officeart/2008/layout/LinedList"/>
    <dgm:cxn modelId="{672E0873-CBD6-451F-BF75-07BB192BD72B}" type="presParOf" srcId="{BCFD242C-4B71-4412-B79F-ADCC94D43482}" destId="{E17C2019-5AD7-4732-952F-E24AA9BA4BDD}" srcOrd="0" destOrd="0" presId="urn:microsoft.com/office/officeart/2008/layout/LinedList"/>
    <dgm:cxn modelId="{14D60D3D-3D66-41F8-81C5-BDB74F72033A}" type="presParOf" srcId="{BCFD242C-4B71-4412-B79F-ADCC94D43482}" destId="{3731F754-2DF9-4A26-850B-179BA4E7741A}" srcOrd="1" destOrd="0" presId="urn:microsoft.com/office/officeart/2008/layout/LinedList"/>
    <dgm:cxn modelId="{09B645BD-E81A-42F4-ACB2-F437D1BBD51A}" type="presParOf" srcId="{64C918CA-D2D9-444D-9002-2B3D246A3298}" destId="{2C092D36-C027-4F1E-870A-6D4B9BC5BF5E}" srcOrd="8" destOrd="0" presId="urn:microsoft.com/office/officeart/2008/layout/LinedList"/>
    <dgm:cxn modelId="{C155C54F-C7B8-4EDD-BABA-88B298C45B8C}" type="presParOf" srcId="{64C918CA-D2D9-444D-9002-2B3D246A3298}" destId="{020439EE-4CF1-402D-B97B-F12FC157391D}" srcOrd="9" destOrd="0" presId="urn:microsoft.com/office/officeart/2008/layout/LinedList"/>
    <dgm:cxn modelId="{63D3ADE2-941F-4581-9912-3297BF5D4A33}" type="presParOf" srcId="{020439EE-4CF1-402D-B97B-F12FC157391D}" destId="{E76FBAE6-B8B5-40FE-A1A9-E9408ED54854}" srcOrd="0" destOrd="0" presId="urn:microsoft.com/office/officeart/2008/layout/LinedList"/>
    <dgm:cxn modelId="{A2FC47EA-FAF9-48A2-B6EB-5A3F5A75431D}" type="presParOf" srcId="{020439EE-4CF1-402D-B97B-F12FC157391D}" destId="{D1C9EAAF-9557-4BAD-BDD3-C14927EF4164}" srcOrd="1" destOrd="0" presId="urn:microsoft.com/office/officeart/2008/layout/LinedList"/>
    <dgm:cxn modelId="{B45690AB-8457-464B-81F9-946D77168537}" type="presParOf" srcId="{64C918CA-D2D9-444D-9002-2B3D246A3298}" destId="{AC9AAA16-3D6E-442C-95BD-F42DF1538841}" srcOrd="10" destOrd="0" presId="urn:microsoft.com/office/officeart/2008/layout/LinedList"/>
    <dgm:cxn modelId="{362CD6DF-6E2B-420E-9FC7-034DFBBAB19B}" type="presParOf" srcId="{64C918CA-D2D9-444D-9002-2B3D246A3298}" destId="{3B8279CC-70B4-4981-9F75-91A2A7996878}" srcOrd="11" destOrd="0" presId="urn:microsoft.com/office/officeart/2008/layout/LinedList"/>
    <dgm:cxn modelId="{38B3190E-6AD2-4457-96DA-0384CBBB3ED5}" type="presParOf" srcId="{3B8279CC-70B4-4981-9F75-91A2A7996878}" destId="{6DB0DF77-BB9B-4C71-AFC7-8B1255F9D231}" srcOrd="0" destOrd="0" presId="urn:microsoft.com/office/officeart/2008/layout/LinedList"/>
    <dgm:cxn modelId="{92C157CE-56D8-4EBD-9B56-5B15D1FDE338}" type="presParOf" srcId="{3B8279CC-70B4-4981-9F75-91A2A7996878}" destId="{5290597D-4A91-425A-B2A4-80F528EDA70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350C50-7D39-4BB1-8E5A-A6B2701707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26735E6-DF7C-4FCB-A830-0DA225C0A8EA}">
      <dgm:prSet/>
      <dgm:spPr/>
      <dgm:t>
        <a:bodyPr/>
        <a:lstStyle/>
        <a:p>
          <a:r>
            <a:rPr lang="en-AU"/>
            <a:t>Being able to be relied upon</a:t>
          </a:r>
          <a:endParaRPr lang="en-US"/>
        </a:p>
      </dgm:t>
    </dgm:pt>
    <dgm:pt modelId="{9AF894D2-C511-47D9-944C-A47E35245840}" type="parTrans" cxnId="{2C6FC861-FC78-449D-A095-303034FF2C53}">
      <dgm:prSet/>
      <dgm:spPr/>
      <dgm:t>
        <a:bodyPr/>
        <a:lstStyle/>
        <a:p>
          <a:endParaRPr lang="en-US"/>
        </a:p>
      </dgm:t>
    </dgm:pt>
    <dgm:pt modelId="{A05AD430-325E-4C52-9644-09C186562943}" type="sibTrans" cxnId="{2C6FC861-FC78-449D-A095-303034FF2C53}">
      <dgm:prSet/>
      <dgm:spPr/>
      <dgm:t>
        <a:bodyPr/>
        <a:lstStyle/>
        <a:p>
          <a:endParaRPr lang="en-US"/>
        </a:p>
      </dgm:t>
    </dgm:pt>
    <dgm:pt modelId="{AC7DC4BF-FF7E-4745-9A8B-73477CF2CE64}">
      <dgm:prSet/>
      <dgm:spPr/>
      <dgm:t>
        <a:bodyPr/>
        <a:lstStyle/>
        <a:p>
          <a:r>
            <a:rPr lang="en-AU"/>
            <a:t>Passionate</a:t>
          </a:r>
          <a:endParaRPr lang="en-US"/>
        </a:p>
      </dgm:t>
    </dgm:pt>
    <dgm:pt modelId="{10152D8B-56B1-4EE9-BDEA-498A1E13B295}" type="parTrans" cxnId="{79E5B887-C88C-4F30-9E7B-CA89CF47B712}">
      <dgm:prSet/>
      <dgm:spPr/>
      <dgm:t>
        <a:bodyPr/>
        <a:lstStyle/>
        <a:p>
          <a:endParaRPr lang="en-US"/>
        </a:p>
      </dgm:t>
    </dgm:pt>
    <dgm:pt modelId="{364592F4-85A9-4F00-B73D-0171FC16CBF5}" type="sibTrans" cxnId="{79E5B887-C88C-4F30-9E7B-CA89CF47B712}">
      <dgm:prSet/>
      <dgm:spPr/>
      <dgm:t>
        <a:bodyPr/>
        <a:lstStyle/>
        <a:p>
          <a:endParaRPr lang="en-US"/>
        </a:p>
      </dgm:t>
    </dgm:pt>
    <dgm:pt modelId="{971AE00D-F278-44D5-996F-0E2BE19CDF3A}">
      <dgm:prSet/>
      <dgm:spPr/>
      <dgm:t>
        <a:bodyPr/>
        <a:lstStyle/>
        <a:p>
          <a:r>
            <a:rPr lang="en-AU"/>
            <a:t>Persistent </a:t>
          </a:r>
          <a:endParaRPr lang="en-US"/>
        </a:p>
      </dgm:t>
    </dgm:pt>
    <dgm:pt modelId="{36AA09B2-9E8D-4C42-985E-3DE147DE1812}" type="parTrans" cxnId="{2040055A-92D7-41F8-90E1-1DBF843E4D35}">
      <dgm:prSet/>
      <dgm:spPr/>
      <dgm:t>
        <a:bodyPr/>
        <a:lstStyle/>
        <a:p>
          <a:endParaRPr lang="en-US"/>
        </a:p>
      </dgm:t>
    </dgm:pt>
    <dgm:pt modelId="{CD482CF5-A425-4E9C-916E-1A2454E73906}" type="sibTrans" cxnId="{2040055A-92D7-41F8-90E1-1DBF843E4D35}">
      <dgm:prSet/>
      <dgm:spPr/>
      <dgm:t>
        <a:bodyPr/>
        <a:lstStyle/>
        <a:p>
          <a:endParaRPr lang="en-US"/>
        </a:p>
      </dgm:t>
    </dgm:pt>
    <dgm:pt modelId="{509AD226-896C-4712-B7A2-1B8FAE169933}">
      <dgm:prSet/>
      <dgm:spPr/>
      <dgm:t>
        <a:bodyPr/>
        <a:lstStyle/>
        <a:p>
          <a:r>
            <a:rPr lang="en-AU"/>
            <a:t>Do we wait for the call or go where we are needed?</a:t>
          </a:r>
          <a:endParaRPr lang="en-US"/>
        </a:p>
      </dgm:t>
    </dgm:pt>
    <dgm:pt modelId="{5CB15945-FE33-4C08-8106-1CDCFF519106}" type="parTrans" cxnId="{20D0F8B5-D294-4483-B4DC-0EA98C429EDF}">
      <dgm:prSet/>
      <dgm:spPr/>
      <dgm:t>
        <a:bodyPr/>
        <a:lstStyle/>
        <a:p>
          <a:endParaRPr lang="en-US"/>
        </a:p>
      </dgm:t>
    </dgm:pt>
    <dgm:pt modelId="{68F7BF69-2755-4AD8-B76A-EE5F23D1075F}" type="sibTrans" cxnId="{20D0F8B5-D294-4483-B4DC-0EA98C429EDF}">
      <dgm:prSet/>
      <dgm:spPr/>
      <dgm:t>
        <a:bodyPr/>
        <a:lstStyle/>
        <a:p>
          <a:endParaRPr lang="en-US"/>
        </a:p>
      </dgm:t>
    </dgm:pt>
    <dgm:pt modelId="{5C97EB1F-97C7-4DC6-B003-54A690546340}">
      <dgm:prSet/>
      <dgm:spPr/>
      <dgm:t>
        <a:bodyPr/>
        <a:lstStyle/>
        <a:p>
          <a:r>
            <a:rPr lang="en-AU"/>
            <a:t>Doing the best we can</a:t>
          </a:r>
          <a:endParaRPr lang="en-US"/>
        </a:p>
      </dgm:t>
    </dgm:pt>
    <dgm:pt modelId="{7AE8BBAD-66F8-46B7-A745-693B2E04C6BC}" type="parTrans" cxnId="{28081CF9-FF6C-4F37-999A-9F9276C0179D}">
      <dgm:prSet/>
      <dgm:spPr/>
      <dgm:t>
        <a:bodyPr/>
        <a:lstStyle/>
        <a:p>
          <a:endParaRPr lang="en-US"/>
        </a:p>
      </dgm:t>
    </dgm:pt>
    <dgm:pt modelId="{06BC7503-6E61-4DAE-BAA7-714DB811373B}" type="sibTrans" cxnId="{28081CF9-FF6C-4F37-999A-9F9276C0179D}">
      <dgm:prSet/>
      <dgm:spPr/>
      <dgm:t>
        <a:bodyPr/>
        <a:lstStyle/>
        <a:p>
          <a:endParaRPr lang="en-US"/>
        </a:p>
      </dgm:t>
    </dgm:pt>
    <dgm:pt modelId="{67621F05-31AF-4270-9222-CFDC1CAD2038}">
      <dgm:prSet/>
      <dgm:spPr/>
      <dgm:t>
        <a:bodyPr/>
        <a:lstStyle/>
        <a:p>
          <a:r>
            <a:rPr lang="en-AU"/>
            <a:t>Caring for our past members</a:t>
          </a:r>
          <a:endParaRPr lang="en-US"/>
        </a:p>
      </dgm:t>
    </dgm:pt>
    <dgm:pt modelId="{469FC4A0-4DE9-4DB8-BB1A-4A9FD1017180}" type="parTrans" cxnId="{706B3741-9B1D-4B9D-9AD9-3864C63E2CDF}">
      <dgm:prSet/>
      <dgm:spPr/>
      <dgm:t>
        <a:bodyPr/>
        <a:lstStyle/>
        <a:p>
          <a:endParaRPr lang="en-US"/>
        </a:p>
      </dgm:t>
    </dgm:pt>
    <dgm:pt modelId="{903ACEBD-C5DF-4D76-9385-CE9ABD3DA506}" type="sibTrans" cxnId="{706B3741-9B1D-4B9D-9AD9-3864C63E2CDF}">
      <dgm:prSet/>
      <dgm:spPr/>
      <dgm:t>
        <a:bodyPr/>
        <a:lstStyle/>
        <a:p>
          <a:endParaRPr lang="en-US"/>
        </a:p>
      </dgm:t>
    </dgm:pt>
    <dgm:pt modelId="{0A773FF3-09F9-499C-A8C8-0B9355C6E42B}">
      <dgm:prSet/>
      <dgm:spPr/>
      <dgm:t>
        <a:bodyPr/>
        <a:lstStyle/>
        <a:p>
          <a:r>
            <a:rPr lang="en-AU"/>
            <a:t>Having a spark which is attractive to others </a:t>
          </a:r>
          <a:endParaRPr lang="en-US"/>
        </a:p>
      </dgm:t>
    </dgm:pt>
    <dgm:pt modelId="{4D371266-EE03-4244-832B-BB5BF4C17E92}" type="parTrans" cxnId="{7573078E-1DE6-4808-813F-84D84D625150}">
      <dgm:prSet/>
      <dgm:spPr/>
      <dgm:t>
        <a:bodyPr/>
        <a:lstStyle/>
        <a:p>
          <a:endParaRPr lang="en-US"/>
        </a:p>
      </dgm:t>
    </dgm:pt>
    <dgm:pt modelId="{FBB2979F-A4CC-45DD-8D3E-FB13896D80F7}" type="sibTrans" cxnId="{7573078E-1DE6-4808-813F-84D84D625150}">
      <dgm:prSet/>
      <dgm:spPr/>
      <dgm:t>
        <a:bodyPr/>
        <a:lstStyle/>
        <a:p>
          <a:endParaRPr lang="en-US"/>
        </a:p>
      </dgm:t>
    </dgm:pt>
    <dgm:pt modelId="{3E02C211-57F6-41B6-BBDC-CFBE0BA829F3}" type="pres">
      <dgm:prSet presAssocID="{7D350C50-7D39-4BB1-8E5A-A6B270170773}" presName="vert0" presStyleCnt="0">
        <dgm:presLayoutVars>
          <dgm:dir/>
          <dgm:animOne val="branch"/>
          <dgm:animLvl val="lvl"/>
        </dgm:presLayoutVars>
      </dgm:prSet>
      <dgm:spPr/>
    </dgm:pt>
    <dgm:pt modelId="{4C3E620E-9F73-4B79-9535-735446BAB96B}" type="pres">
      <dgm:prSet presAssocID="{226735E6-DF7C-4FCB-A830-0DA225C0A8EA}" presName="thickLine" presStyleLbl="alignNode1" presStyleIdx="0" presStyleCnt="7"/>
      <dgm:spPr/>
    </dgm:pt>
    <dgm:pt modelId="{99705547-5BB9-47AF-9A79-36B091482561}" type="pres">
      <dgm:prSet presAssocID="{226735E6-DF7C-4FCB-A830-0DA225C0A8EA}" presName="horz1" presStyleCnt="0"/>
      <dgm:spPr/>
    </dgm:pt>
    <dgm:pt modelId="{860ACA79-E11D-432B-8FBA-17AF7E930530}" type="pres">
      <dgm:prSet presAssocID="{226735E6-DF7C-4FCB-A830-0DA225C0A8EA}" presName="tx1" presStyleLbl="revTx" presStyleIdx="0" presStyleCnt="7"/>
      <dgm:spPr/>
    </dgm:pt>
    <dgm:pt modelId="{2B9DF812-7615-4CAB-A95E-DDE54A3997FF}" type="pres">
      <dgm:prSet presAssocID="{226735E6-DF7C-4FCB-A830-0DA225C0A8EA}" presName="vert1" presStyleCnt="0"/>
      <dgm:spPr/>
    </dgm:pt>
    <dgm:pt modelId="{E06F382B-FF40-46AE-BEED-0F2350B89BB2}" type="pres">
      <dgm:prSet presAssocID="{AC7DC4BF-FF7E-4745-9A8B-73477CF2CE64}" presName="thickLine" presStyleLbl="alignNode1" presStyleIdx="1" presStyleCnt="7"/>
      <dgm:spPr/>
    </dgm:pt>
    <dgm:pt modelId="{EAAAC20E-F96F-445A-8263-B23E613CE52D}" type="pres">
      <dgm:prSet presAssocID="{AC7DC4BF-FF7E-4745-9A8B-73477CF2CE64}" presName="horz1" presStyleCnt="0"/>
      <dgm:spPr/>
    </dgm:pt>
    <dgm:pt modelId="{3EA296D4-91B5-471B-8BAC-6B05E396246B}" type="pres">
      <dgm:prSet presAssocID="{AC7DC4BF-FF7E-4745-9A8B-73477CF2CE64}" presName="tx1" presStyleLbl="revTx" presStyleIdx="1" presStyleCnt="7"/>
      <dgm:spPr/>
    </dgm:pt>
    <dgm:pt modelId="{C7C34CBC-3CD4-4D7B-9F07-441A92F2D79B}" type="pres">
      <dgm:prSet presAssocID="{AC7DC4BF-FF7E-4745-9A8B-73477CF2CE64}" presName="vert1" presStyleCnt="0"/>
      <dgm:spPr/>
    </dgm:pt>
    <dgm:pt modelId="{26FB2468-BF1C-4D09-B733-7F2A40CBBE60}" type="pres">
      <dgm:prSet presAssocID="{971AE00D-F278-44D5-996F-0E2BE19CDF3A}" presName="thickLine" presStyleLbl="alignNode1" presStyleIdx="2" presStyleCnt="7"/>
      <dgm:spPr/>
    </dgm:pt>
    <dgm:pt modelId="{2E622534-8E60-4556-93CD-2CAF4385B8A1}" type="pres">
      <dgm:prSet presAssocID="{971AE00D-F278-44D5-996F-0E2BE19CDF3A}" presName="horz1" presStyleCnt="0"/>
      <dgm:spPr/>
    </dgm:pt>
    <dgm:pt modelId="{134EE616-59A8-41D7-80D3-A75A169E0781}" type="pres">
      <dgm:prSet presAssocID="{971AE00D-F278-44D5-996F-0E2BE19CDF3A}" presName="tx1" presStyleLbl="revTx" presStyleIdx="2" presStyleCnt="7"/>
      <dgm:spPr/>
    </dgm:pt>
    <dgm:pt modelId="{D3E33477-B106-45E8-89F6-C991613DD66B}" type="pres">
      <dgm:prSet presAssocID="{971AE00D-F278-44D5-996F-0E2BE19CDF3A}" presName="vert1" presStyleCnt="0"/>
      <dgm:spPr/>
    </dgm:pt>
    <dgm:pt modelId="{DDAC3215-CADB-4760-B634-60FB0E0C9D18}" type="pres">
      <dgm:prSet presAssocID="{509AD226-896C-4712-B7A2-1B8FAE169933}" presName="thickLine" presStyleLbl="alignNode1" presStyleIdx="3" presStyleCnt="7"/>
      <dgm:spPr/>
    </dgm:pt>
    <dgm:pt modelId="{581C1A7D-7DED-4491-B3DA-0345ED3755D9}" type="pres">
      <dgm:prSet presAssocID="{509AD226-896C-4712-B7A2-1B8FAE169933}" presName="horz1" presStyleCnt="0"/>
      <dgm:spPr/>
    </dgm:pt>
    <dgm:pt modelId="{41AFA3AB-88B0-48E2-89A7-EC6564AE49FA}" type="pres">
      <dgm:prSet presAssocID="{509AD226-896C-4712-B7A2-1B8FAE169933}" presName="tx1" presStyleLbl="revTx" presStyleIdx="3" presStyleCnt="7"/>
      <dgm:spPr/>
    </dgm:pt>
    <dgm:pt modelId="{D6A00F94-EE69-4F75-81B8-B08042697884}" type="pres">
      <dgm:prSet presAssocID="{509AD226-896C-4712-B7A2-1B8FAE169933}" presName="vert1" presStyleCnt="0"/>
      <dgm:spPr/>
    </dgm:pt>
    <dgm:pt modelId="{02E3C954-C7B9-42D9-A81D-9F0CDB5CCDBC}" type="pres">
      <dgm:prSet presAssocID="{5C97EB1F-97C7-4DC6-B003-54A690546340}" presName="thickLine" presStyleLbl="alignNode1" presStyleIdx="4" presStyleCnt="7"/>
      <dgm:spPr/>
    </dgm:pt>
    <dgm:pt modelId="{819CAE6F-2D73-49C9-889D-13935DB488CA}" type="pres">
      <dgm:prSet presAssocID="{5C97EB1F-97C7-4DC6-B003-54A690546340}" presName="horz1" presStyleCnt="0"/>
      <dgm:spPr/>
    </dgm:pt>
    <dgm:pt modelId="{922A6DDD-2BC1-4BAE-9022-755DA56A4493}" type="pres">
      <dgm:prSet presAssocID="{5C97EB1F-97C7-4DC6-B003-54A690546340}" presName="tx1" presStyleLbl="revTx" presStyleIdx="4" presStyleCnt="7"/>
      <dgm:spPr/>
    </dgm:pt>
    <dgm:pt modelId="{7DF6334B-CFB2-480C-BE12-AA03C1628FFC}" type="pres">
      <dgm:prSet presAssocID="{5C97EB1F-97C7-4DC6-B003-54A690546340}" presName="vert1" presStyleCnt="0"/>
      <dgm:spPr/>
    </dgm:pt>
    <dgm:pt modelId="{225959A5-5A8C-46BF-9CA5-C5AFB65FD2DE}" type="pres">
      <dgm:prSet presAssocID="{67621F05-31AF-4270-9222-CFDC1CAD2038}" presName="thickLine" presStyleLbl="alignNode1" presStyleIdx="5" presStyleCnt="7"/>
      <dgm:spPr/>
    </dgm:pt>
    <dgm:pt modelId="{4B917C69-BB8E-410D-B128-5E9C07F62E12}" type="pres">
      <dgm:prSet presAssocID="{67621F05-31AF-4270-9222-CFDC1CAD2038}" presName="horz1" presStyleCnt="0"/>
      <dgm:spPr/>
    </dgm:pt>
    <dgm:pt modelId="{010E1B4B-48B3-4452-BF85-2A2393D8CB9B}" type="pres">
      <dgm:prSet presAssocID="{67621F05-31AF-4270-9222-CFDC1CAD2038}" presName="tx1" presStyleLbl="revTx" presStyleIdx="5" presStyleCnt="7"/>
      <dgm:spPr/>
    </dgm:pt>
    <dgm:pt modelId="{CC96B5B9-A9EE-4D59-965E-5386F4916B1F}" type="pres">
      <dgm:prSet presAssocID="{67621F05-31AF-4270-9222-CFDC1CAD2038}" presName="vert1" presStyleCnt="0"/>
      <dgm:spPr/>
    </dgm:pt>
    <dgm:pt modelId="{04C3D79D-4C34-480E-88F6-F1A44665B572}" type="pres">
      <dgm:prSet presAssocID="{0A773FF3-09F9-499C-A8C8-0B9355C6E42B}" presName="thickLine" presStyleLbl="alignNode1" presStyleIdx="6" presStyleCnt="7"/>
      <dgm:spPr/>
    </dgm:pt>
    <dgm:pt modelId="{8FDE6E71-9ED1-43BE-9490-431DEDBF6CAC}" type="pres">
      <dgm:prSet presAssocID="{0A773FF3-09F9-499C-A8C8-0B9355C6E42B}" presName="horz1" presStyleCnt="0"/>
      <dgm:spPr/>
    </dgm:pt>
    <dgm:pt modelId="{323B6F1D-3688-49A5-A579-6F9B6509B616}" type="pres">
      <dgm:prSet presAssocID="{0A773FF3-09F9-499C-A8C8-0B9355C6E42B}" presName="tx1" presStyleLbl="revTx" presStyleIdx="6" presStyleCnt="7"/>
      <dgm:spPr/>
    </dgm:pt>
    <dgm:pt modelId="{96F12C4E-77F9-40F6-8C4A-782DB6CB0791}" type="pres">
      <dgm:prSet presAssocID="{0A773FF3-09F9-499C-A8C8-0B9355C6E42B}" presName="vert1" presStyleCnt="0"/>
      <dgm:spPr/>
    </dgm:pt>
  </dgm:ptLst>
  <dgm:cxnLst>
    <dgm:cxn modelId="{3B967F0C-D59B-4EA2-839F-280CFCCA0242}" type="presOf" srcId="{226735E6-DF7C-4FCB-A830-0DA225C0A8EA}" destId="{860ACA79-E11D-432B-8FBA-17AF7E930530}" srcOrd="0" destOrd="0" presId="urn:microsoft.com/office/officeart/2008/layout/LinedList"/>
    <dgm:cxn modelId="{DE62CA28-938F-48D3-9EBC-2606C7C9CC9F}" type="presOf" srcId="{5C97EB1F-97C7-4DC6-B003-54A690546340}" destId="{922A6DDD-2BC1-4BAE-9022-755DA56A4493}" srcOrd="0" destOrd="0" presId="urn:microsoft.com/office/officeart/2008/layout/LinedList"/>
    <dgm:cxn modelId="{706B3741-9B1D-4B9D-9AD9-3864C63E2CDF}" srcId="{7D350C50-7D39-4BB1-8E5A-A6B270170773}" destId="{67621F05-31AF-4270-9222-CFDC1CAD2038}" srcOrd="5" destOrd="0" parTransId="{469FC4A0-4DE9-4DB8-BB1A-4A9FD1017180}" sibTransId="{903ACEBD-C5DF-4D76-9385-CE9ABD3DA506}"/>
    <dgm:cxn modelId="{2C6FC861-FC78-449D-A095-303034FF2C53}" srcId="{7D350C50-7D39-4BB1-8E5A-A6B270170773}" destId="{226735E6-DF7C-4FCB-A830-0DA225C0A8EA}" srcOrd="0" destOrd="0" parTransId="{9AF894D2-C511-47D9-944C-A47E35245840}" sibTransId="{A05AD430-325E-4C52-9644-09C186562943}"/>
    <dgm:cxn modelId="{0D7EE971-68B1-4543-8805-AF65A42020C5}" type="presOf" srcId="{509AD226-896C-4712-B7A2-1B8FAE169933}" destId="{41AFA3AB-88B0-48E2-89A7-EC6564AE49FA}" srcOrd="0" destOrd="0" presId="urn:microsoft.com/office/officeart/2008/layout/LinedList"/>
    <dgm:cxn modelId="{2040055A-92D7-41F8-90E1-1DBF843E4D35}" srcId="{7D350C50-7D39-4BB1-8E5A-A6B270170773}" destId="{971AE00D-F278-44D5-996F-0E2BE19CDF3A}" srcOrd="2" destOrd="0" parTransId="{36AA09B2-9E8D-4C42-985E-3DE147DE1812}" sibTransId="{CD482CF5-A425-4E9C-916E-1A2454E73906}"/>
    <dgm:cxn modelId="{79E5B887-C88C-4F30-9E7B-CA89CF47B712}" srcId="{7D350C50-7D39-4BB1-8E5A-A6B270170773}" destId="{AC7DC4BF-FF7E-4745-9A8B-73477CF2CE64}" srcOrd="1" destOrd="0" parTransId="{10152D8B-56B1-4EE9-BDEA-498A1E13B295}" sibTransId="{364592F4-85A9-4F00-B73D-0171FC16CBF5}"/>
    <dgm:cxn modelId="{7573078E-1DE6-4808-813F-84D84D625150}" srcId="{7D350C50-7D39-4BB1-8E5A-A6B270170773}" destId="{0A773FF3-09F9-499C-A8C8-0B9355C6E42B}" srcOrd="6" destOrd="0" parTransId="{4D371266-EE03-4244-832B-BB5BF4C17E92}" sibTransId="{FBB2979F-A4CC-45DD-8D3E-FB13896D80F7}"/>
    <dgm:cxn modelId="{8DB88B9A-E5AB-45CE-9D2E-90CAEB03E111}" type="presOf" srcId="{AC7DC4BF-FF7E-4745-9A8B-73477CF2CE64}" destId="{3EA296D4-91B5-471B-8BAC-6B05E396246B}" srcOrd="0" destOrd="0" presId="urn:microsoft.com/office/officeart/2008/layout/LinedList"/>
    <dgm:cxn modelId="{AFDD62AC-14FB-4A7B-BC2D-AA19AABDB337}" type="presOf" srcId="{67621F05-31AF-4270-9222-CFDC1CAD2038}" destId="{010E1B4B-48B3-4452-BF85-2A2393D8CB9B}" srcOrd="0" destOrd="0" presId="urn:microsoft.com/office/officeart/2008/layout/LinedList"/>
    <dgm:cxn modelId="{6315D9AF-9DD5-4B03-AC9B-77DFF24DA09C}" type="presOf" srcId="{971AE00D-F278-44D5-996F-0E2BE19CDF3A}" destId="{134EE616-59A8-41D7-80D3-A75A169E0781}" srcOrd="0" destOrd="0" presId="urn:microsoft.com/office/officeart/2008/layout/LinedList"/>
    <dgm:cxn modelId="{20D0F8B5-D294-4483-B4DC-0EA98C429EDF}" srcId="{7D350C50-7D39-4BB1-8E5A-A6B270170773}" destId="{509AD226-896C-4712-B7A2-1B8FAE169933}" srcOrd="3" destOrd="0" parTransId="{5CB15945-FE33-4C08-8106-1CDCFF519106}" sibTransId="{68F7BF69-2755-4AD8-B76A-EE5F23D1075F}"/>
    <dgm:cxn modelId="{8FA26EE0-F778-4E21-B848-8FAE90D3CAEC}" type="presOf" srcId="{7D350C50-7D39-4BB1-8E5A-A6B270170773}" destId="{3E02C211-57F6-41B6-BBDC-CFBE0BA829F3}" srcOrd="0" destOrd="0" presId="urn:microsoft.com/office/officeart/2008/layout/LinedList"/>
    <dgm:cxn modelId="{3652FFE6-D042-46E7-8E4E-C58704236047}" type="presOf" srcId="{0A773FF3-09F9-499C-A8C8-0B9355C6E42B}" destId="{323B6F1D-3688-49A5-A579-6F9B6509B616}" srcOrd="0" destOrd="0" presId="urn:microsoft.com/office/officeart/2008/layout/LinedList"/>
    <dgm:cxn modelId="{28081CF9-FF6C-4F37-999A-9F9276C0179D}" srcId="{7D350C50-7D39-4BB1-8E5A-A6B270170773}" destId="{5C97EB1F-97C7-4DC6-B003-54A690546340}" srcOrd="4" destOrd="0" parTransId="{7AE8BBAD-66F8-46B7-A745-693B2E04C6BC}" sibTransId="{06BC7503-6E61-4DAE-BAA7-714DB811373B}"/>
    <dgm:cxn modelId="{377BC701-1EFF-4E21-8D7E-01833A162224}" type="presParOf" srcId="{3E02C211-57F6-41B6-BBDC-CFBE0BA829F3}" destId="{4C3E620E-9F73-4B79-9535-735446BAB96B}" srcOrd="0" destOrd="0" presId="urn:microsoft.com/office/officeart/2008/layout/LinedList"/>
    <dgm:cxn modelId="{D57BB09A-395F-4F2C-BDDB-552FBA88DA8D}" type="presParOf" srcId="{3E02C211-57F6-41B6-BBDC-CFBE0BA829F3}" destId="{99705547-5BB9-47AF-9A79-36B091482561}" srcOrd="1" destOrd="0" presId="urn:microsoft.com/office/officeart/2008/layout/LinedList"/>
    <dgm:cxn modelId="{FCB9F8F9-78EB-4388-B35B-0B945F3719DB}" type="presParOf" srcId="{99705547-5BB9-47AF-9A79-36B091482561}" destId="{860ACA79-E11D-432B-8FBA-17AF7E930530}" srcOrd="0" destOrd="0" presId="urn:microsoft.com/office/officeart/2008/layout/LinedList"/>
    <dgm:cxn modelId="{59CDC191-39A7-4CDD-8D5A-EEB0421F7234}" type="presParOf" srcId="{99705547-5BB9-47AF-9A79-36B091482561}" destId="{2B9DF812-7615-4CAB-A95E-DDE54A3997FF}" srcOrd="1" destOrd="0" presId="urn:microsoft.com/office/officeart/2008/layout/LinedList"/>
    <dgm:cxn modelId="{44376F40-4F30-482D-90A8-6D39AE09D6EF}" type="presParOf" srcId="{3E02C211-57F6-41B6-BBDC-CFBE0BA829F3}" destId="{E06F382B-FF40-46AE-BEED-0F2350B89BB2}" srcOrd="2" destOrd="0" presId="urn:microsoft.com/office/officeart/2008/layout/LinedList"/>
    <dgm:cxn modelId="{EF408882-3BF1-49E8-B434-D30F779A1DAE}" type="presParOf" srcId="{3E02C211-57F6-41B6-BBDC-CFBE0BA829F3}" destId="{EAAAC20E-F96F-445A-8263-B23E613CE52D}" srcOrd="3" destOrd="0" presId="urn:microsoft.com/office/officeart/2008/layout/LinedList"/>
    <dgm:cxn modelId="{E511833E-F01B-41F9-99C1-E3DA5ADF29E5}" type="presParOf" srcId="{EAAAC20E-F96F-445A-8263-B23E613CE52D}" destId="{3EA296D4-91B5-471B-8BAC-6B05E396246B}" srcOrd="0" destOrd="0" presId="urn:microsoft.com/office/officeart/2008/layout/LinedList"/>
    <dgm:cxn modelId="{132DE9F8-1419-4B54-BC11-ED92D698CAE8}" type="presParOf" srcId="{EAAAC20E-F96F-445A-8263-B23E613CE52D}" destId="{C7C34CBC-3CD4-4D7B-9F07-441A92F2D79B}" srcOrd="1" destOrd="0" presId="urn:microsoft.com/office/officeart/2008/layout/LinedList"/>
    <dgm:cxn modelId="{D1A1085E-D36A-4CC9-A2D0-3F3F194F1452}" type="presParOf" srcId="{3E02C211-57F6-41B6-BBDC-CFBE0BA829F3}" destId="{26FB2468-BF1C-4D09-B733-7F2A40CBBE60}" srcOrd="4" destOrd="0" presId="urn:microsoft.com/office/officeart/2008/layout/LinedList"/>
    <dgm:cxn modelId="{B432137F-33B3-4A6F-92D5-22E2019F9949}" type="presParOf" srcId="{3E02C211-57F6-41B6-BBDC-CFBE0BA829F3}" destId="{2E622534-8E60-4556-93CD-2CAF4385B8A1}" srcOrd="5" destOrd="0" presId="urn:microsoft.com/office/officeart/2008/layout/LinedList"/>
    <dgm:cxn modelId="{4E36083F-AAAB-41F6-94A0-E28EF29B2BCD}" type="presParOf" srcId="{2E622534-8E60-4556-93CD-2CAF4385B8A1}" destId="{134EE616-59A8-41D7-80D3-A75A169E0781}" srcOrd="0" destOrd="0" presId="urn:microsoft.com/office/officeart/2008/layout/LinedList"/>
    <dgm:cxn modelId="{B93146FC-2DF8-4346-AE93-3AE6295FF9D5}" type="presParOf" srcId="{2E622534-8E60-4556-93CD-2CAF4385B8A1}" destId="{D3E33477-B106-45E8-89F6-C991613DD66B}" srcOrd="1" destOrd="0" presId="urn:microsoft.com/office/officeart/2008/layout/LinedList"/>
    <dgm:cxn modelId="{59F48E45-0ADA-450E-9BAD-100464455856}" type="presParOf" srcId="{3E02C211-57F6-41B6-BBDC-CFBE0BA829F3}" destId="{DDAC3215-CADB-4760-B634-60FB0E0C9D18}" srcOrd="6" destOrd="0" presId="urn:microsoft.com/office/officeart/2008/layout/LinedList"/>
    <dgm:cxn modelId="{828E40E4-8729-44F6-8F58-FC8F7309D555}" type="presParOf" srcId="{3E02C211-57F6-41B6-BBDC-CFBE0BA829F3}" destId="{581C1A7D-7DED-4491-B3DA-0345ED3755D9}" srcOrd="7" destOrd="0" presId="urn:microsoft.com/office/officeart/2008/layout/LinedList"/>
    <dgm:cxn modelId="{038DA92D-D953-4F33-99FE-6C887E420C07}" type="presParOf" srcId="{581C1A7D-7DED-4491-B3DA-0345ED3755D9}" destId="{41AFA3AB-88B0-48E2-89A7-EC6564AE49FA}" srcOrd="0" destOrd="0" presId="urn:microsoft.com/office/officeart/2008/layout/LinedList"/>
    <dgm:cxn modelId="{875A24F1-53B0-4260-8CC2-C2CF4A694195}" type="presParOf" srcId="{581C1A7D-7DED-4491-B3DA-0345ED3755D9}" destId="{D6A00F94-EE69-4F75-81B8-B08042697884}" srcOrd="1" destOrd="0" presId="urn:microsoft.com/office/officeart/2008/layout/LinedList"/>
    <dgm:cxn modelId="{5C5D7AC4-4F52-4D84-9BAF-DE247FF9012B}" type="presParOf" srcId="{3E02C211-57F6-41B6-BBDC-CFBE0BA829F3}" destId="{02E3C954-C7B9-42D9-A81D-9F0CDB5CCDBC}" srcOrd="8" destOrd="0" presId="urn:microsoft.com/office/officeart/2008/layout/LinedList"/>
    <dgm:cxn modelId="{2D9491F7-426F-4EDD-A049-0FB4B05B116E}" type="presParOf" srcId="{3E02C211-57F6-41B6-BBDC-CFBE0BA829F3}" destId="{819CAE6F-2D73-49C9-889D-13935DB488CA}" srcOrd="9" destOrd="0" presId="urn:microsoft.com/office/officeart/2008/layout/LinedList"/>
    <dgm:cxn modelId="{141981BF-6028-4754-AAC3-89C76DB79787}" type="presParOf" srcId="{819CAE6F-2D73-49C9-889D-13935DB488CA}" destId="{922A6DDD-2BC1-4BAE-9022-755DA56A4493}" srcOrd="0" destOrd="0" presId="urn:microsoft.com/office/officeart/2008/layout/LinedList"/>
    <dgm:cxn modelId="{340F41E1-5ACD-4CED-A33B-143003D407E8}" type="presParOf" srcId="{819CAE6F-2D73-49C9-889D-13935DB488CA}" destId="{7DF6334B-CFB2-480C-BE12-AA03C1628FFC}" srcOrd="1" destOrd="0" presId="urn:microsoft.com/office/officeart/2008/layout/LinedList"/>
    <dgm:cxn modelId="{8D25F77C-17B3-4F45-A0DB-66156538F078}" type="presParOf" srcId="{3E02C211-57F6-41B6-BBDC-CFBE0BA829F3}" destId="{225959A5-5A8C-46BF-9CA5-C5AFB65FD2DE}" srcOrd="10" destOrd="0" presId="urn:microsoft.com/office/officeart/2008/layout/LinedList"/>
    <dgm:cxn modelId="{7BA42CA6-82D0-45C6-A6E2-9F9A770003C3}" type="presParOf" srcId="{3E02C211-57F6-41B6-BBDC-CFBE0BA829F3}" destId="{4B917C69-BB8E-410D-B128-5E9C07F62E12}" srcOrd="11" destOrd="0" presId="urn:microsoft.com/office/officeart/2008/layout/LinedList"/>
    <dgm:cxn modelId="{B197F877-CE6F-47FD-8961-B3EDA9B0E8FC}" type="presParOf" srcId="{4B917C69-BB8E-410D-B128-5E9C07F62E12}" destId="{010E1B4B-48B3-4452-BF85-2A2393D8CB9B}" srcOrd="0" destOrd="0" presId="urn:microsoft.com/office/officeart/2008/layout/LinedList"/>
    <dgm:cxn modelId="{A68376C8-A5C6-4AE3-912F-16BD47CB3E40}" type="presParOf" srcId="{4B917C69-BB8E-410D-B128-5E9C07F62E12}" destId="{CC96B5B9-A9EE-4D59-965E-5386F4916B1F}" srcOrd="1" destOrd="0" presId="urn:microsoft.com/office/officeart/2008/layout/LinedList"/>
    <dgm:cxn modelId="{41DBC0D8-07AE-44F9-928A-5A180494732C}" type="presParOf" srcId="{3E02C211-57F6-41B6-BBDC-CFBE0BA829F3}" destId="{04C3D79D-4C34-480E-88F6-F1A44665B572}" srcOrd="12" destOrd="0" presId="urn:microsoft.com/office/officeart/2008/layout/LinedList"/>
    <dgm:cxn modelId="{57FA4DE7-9816-4CBE-9EFB-EC96D099A77B}" type="presParOf" srcId="{3E02C211-57F6-41B6-BBDC-CFBE0BA829F3}" destId="{8FDE6E71-9ED1-43BE-9490-431DEDBF6CAC}" srcOrd="13" destOrd="0" presId="urn:microsoft.com/office/officeart/2008/layout/LinedList"/>
    <dgm:cxn modelId="{E4F7F18C-7E97-4A9F-B70F-A3F8B9FB50B0}" type="presParOf" srcId="{8FDE6E71-9ED1-43BE-9490-431DEDBF6CAC}" destId="{323B6F1D-3688-49A5-A579-6F9B6509B616}" srcOrd="0" destOrd="0" presId="urn:microsoft.com/office/officeart/2008/layout/LinedList"/>
    <dgm:cxn modelId="{F1C46FEB-DC48-434C-A67D-2E26889E4777}" type="presParOf" srcId="{8FDE6E71-9ED1-43BE-9490-431DEDBF6CAC}" destId="{96F12C4E-77F9-40F6-8C4A-782DB6CB079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37D94-4A2B-48B1-88AA-DC2F43C9957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18EC2D-C3C8-4B5E-9F57-B105E4E4A80E}">
      <dsp:nvSpPr>
        <dsp:cNvPr id="0" name=""/>
        <dsp:cNvSpPr/>
      </dsp:nvSpPr>
      <dsp:spPr>
        <a:xfrm>
          <a:off x="0" y="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Transparency</a:t>
          </a:r>
          <a:endParaRPr lang="en-US" sz="2500" kern="1200" dirty="0"/>
        </a:p>
      </dsp:txBody>
      <dsp:txXfrm>
        <a:off x="0" y="0"/>
        <a:ext cx="10515600" cy="543917"/>
      </dsp:txXfrm>
    </dsp:sp>
    <dsp:sp modelId="{840405D2-58A1-47DF-82E4-117E18ACB56D}">
      <dsp:nvSpPr>
        <dsp:cNvPr id="0" name=""/>
        <dsp:cNvSpPr/>
      </dsp:nvSpPr>
      <dsp:spPr>
        <a:xfrm>
          <a:off x="0" y="54391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85E73-0743-4261-B983-0ADC396F7DBE}">
      <dsp:nvSpPr>
        <dsp:cNvPr id="0" name=""/>
        <dsp:cNvSpPr/>
      </dsp:nvSpPr>
      <dsp:spPr>
        <a:xfrm>
          <a:off x="0" y="543917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Open communication – communicating as much as is possible</a:t>
          </a:r>
          <a:endParaRPr lang="en-US" sz="2500" kern="1200"/>
        </a:p>
      </dsp:txBody>
      <dsp:txXfrm>
        <a:off x="0" y="543917"/>
        <a:ext cx="10515600" cy="543917"/>
      </dsp:txXfrm>
    </dsp:sp>
    <dsp:sp modelId="{FF45F3A4-0634-4D3D-BF2F-478F769BBDA1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9C3AFD-FB78-4471-AC4E-A7005174D5B5}">
      <dsp:nvSpPr>
        <dsp:cNvPr id="0" name=""/>
        <dsp:cNvSpPr/>
      </dsp:nvSpPr>
      <dsp:spPr>
        <a:xfrm>
          <a:off x="0" y="1087834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No hidden agendas</a:t>
          </a:r>
          <a:endParaRPr lang="en-US" sz="2500" kern="1200"/>
        </a:p>
      </dsp:txBody>
      <dsp:txXfrm>
        <a:off x="0" y="1087834"/>
        <a:ext cx="10515600" cy="543917"/>
      </dsp:txXfrm>
    </dsp:sp>
    <dsp:sp modelId="{4A8F3794-4C9D-4D8F-AE33-F78AD9B1E6D5}">
      <dsp:nvSpPr>
        <dsp:cNvPr id="0" name=""/>
        <dsp:cNvSpPr/>
      </dsp:nvSpPr>
      <dsp:spPr>
        <a:xfrm>
          <a:off x="0" y="163175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3CF25-1ED7-475A-A4BC-D7FB418CEE58}">
      <dsp:nvSpPr>
        <dsp:cNvPr id="0" name=""/>
        <dsp:cNvSpPr/>
      </dsp:nvSpPr>
      <dsp:spPr>
        <a:xfrm>
          <a:off x="0" y="1631751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Being straightforward</a:t>
          </a:r>
          <a:endParaRPr lang="en-US" sz="2500" kern="1200"/>
        </a:p>
      </dsp:txBody>
      <dsp:txXfrm>
        <a:off x="0" y="1631751"/>
        <a:ext cx="10515600" cy="543917"/>
      </dsp:txXfrm>
    </dsp:sp>
    <dsp:sp modelId="{C68D1B5E-84FC-4128-97C2-D6E6B337E4D9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F0A1E-817C-4C0A-8CA1-ED8382015684}">
      <dsp:nvSpPr>
        <dsp:cNvPr id="0" name=""/>
        <dsp:cNvSpPr/>
      </dsp:nvSpPr>
      <dsp:spPr>
        <a:xfrm>
          <a:off x="0" y="2175669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Honesty</a:t>
          </a:r>
          <a:endParaRPr lang="en-US" sz="2500" kern="1200"/>
        </a:p>
      </dsp:txBody>
      <dsp:txXfrm>
        <a:off x="0" y="2175669"/>
        <a:ext cx="10515600" cy="543917"/>
      </dsp:txXfrm>
    </dsp:sp>
    <dsp:sp modelId="{30FAD3B1-38F3-4075-BD77-2A77BBB8E397}">
      <dsp:nvSpPr>
        <dsp:cNvPr id="0" name=""/>
        <dsp:cNvSpPr/>
      </dsp:nvSpPr>
      <dsp:spPr>
        <a:xfrm>
          <a:off x="0" y="271958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72A0F-A66D-4188-BBC0-CB5024C0198D}">
      <dsp:nvSpPr>
        <dsp:cNvPr id="0" name=""/>
        <dsp:cNvSpPr/>
      </dsp:nvSpPr>
      <dsp:spPr>
        <a:xfrm>
          <a:off x="0" y="2719586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Seeking elegant solutions</a:t>
          </a:r>
          <a:endParaRPr lang="en-US" sz="2500" kern="1200"/>
        </a:p>
      </dsp:txBody>
      <dsp:txXfrm>
        <a:off x="0" y="2719586"/>
        <a:ext cx="10515600" cy="543917"/>
      </dsp:txXfrm>
    </dsp:sp>
    <dsp:sp modelId="{DDDC0EAD-D201-4749-BA70-3B7C434CB0D1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8C3A4-90B4-4BB3-B8D0-926874D27D7F}">
      <dsp:nvSpPr>
        <dsp:cNvPr id="0" name=""/>
        <dsp:cNvSpPr/>
      </dsp:nvSpPr>
      <dsp:spPr>
        <a:xfrm>
          <a:off x="0" y="3263503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Breaking things down into accessible parts</a:t>
          </a:r>
          <a:endParaRPr lang="en-US" sz="2500" kern="1200"/>
        </a:p>
      </dsp:txBody>
      <dsp:txXfrm>
        <a:off x="0" y="3263503"/>
        <a:ext cx="10515600" cy="543917"/>
      </dsp:txXfrm>
    </dsp:sp>
    <dsp:sp modelId="{FE70693C-E85B-43A1-BAD6-F23DDA550B10}">
      <dsp:nvSpPr>
        <dsp:cNvPr id="0" name=""/>
        <dsp:cNvSpPr/>
      </dsp:nvSpPr>
      <dsp:spPr>
        <a:xfrm>
          <a:off x="0" y="380742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38614-72D1-47DA-AF69-C2A3D502DB80}">
      <dsp:nvSpPr>
        <dsp:cNvPr id="0" name=""/>
        <dsp:cNvSpPr/>
      </dsp:nvSpPr>
      <dsp:spPr>
        <a:xfrm>
          <a:off x="0" y="3807420"/>
          <a:ext cx="10515600" cy="543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clarity</a:t>
          </a:r>
          <a:endParaRPr lang="en-US" sz="2500" kern="1200"/>
        </a:p>
      </dsp:txBody>
      <dsp:txXfrm>
        <a:off x="0" y="3807420"/>
        <a:ext cx="10515600" cy="5439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A8D4D-B5EA-4C14-A3BD-04BC6A3ACD3C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8CC59-2779-4E82-8876-94A9B2F81752}">
      <dsp:nvSpPr>
        <dsp:cNvPr id="0" name=""/>
        <dsp:cNvSpPr/>
      </dsp:nvSpPr>
      <dsp:spPr>
        <a:xfrm>
          <a:off x="0" y="212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Not doing everything yourself</a:t>
          </a:r>
          <a:endParaRPr lang="en-US" sz="1800" kern="1200"/>
        </a:p>
      </dsp:txBody>
      <dsp:txXfrm>
        <a:off x="0" y="2124"/>
        <a:ext cx="10515600" cy="395189"/>
      </dsp:txXfrm>
    </dsp:sp>
    <dsp:sp modelId="{46B2C99A-C2D6-4B0C-8765-711ADBB687B6}">
      <dsp:nvSpPr>
        <dsp:cNvPr id="0" name=""/>
        <dsp:cNvSpPr/>
      </dsp:nvSpPr>
      <dsp:spPr>
        <a:xfrm>
          <a:off x="0" y="39731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3E817-71FA-46CA-AAB9-880CE8AF08EB}">
      <dsp:nvSpPr>
        <dsp:cNvPr id="0" name=""/>
        <dsp:cNvSpPr/>
      </dsp:nvSpPr>
      <dsp:spPr>
        <a:xfrm>
          <a:off x="0" y="39731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Being yourself</a:t>
          </a:r>
          <a:endParaRPr lang="en-US" sz="1800" kern="1200"/>
        </a:p>
      </dsp:txBody>
      <dsp:txXfrm>
        <a:off x="0" y="397314"/>
        <a:ext cx="10515600" cy="395189"/>
      </dsp:txXfrm>
    </dsp:sp>
    <dsp:sp modelId="{6B84CCFC-FEE3-4A28-9ED1-18A62AFD1247}">
      <dsp:nvSpPr>
        <dsp:cNvPr id="0" name=""/>
        <dsp:cNvSpPr/>
      </dsp:nvSpPr>
      <dsp:spPr>
        <a:xfrm>
          <a:off x="0" y="79250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E9468-B6AD-4761-AD51-B043636F5EE2}">
      <dsp:nvSpPr>
        <dsp:cNvPr id="0" name=""/>
        <dsp:cNvSpPr/>
      </dsp:nvSpPr>
      <dsp:spPr>
        <a:xfrm>
          <a:off x="0" y="79250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Servant leadership</a:t>
          </a:r>
          <a:endParaRPr lang="en-US" sz="1800" kern="1200"/>
        </a:p>
      </dsp:txBody>
      <dsp:txXfrm>
        <a:off x="0" y="792504"/>
        <a:ext cx="10515600" cy="395189"/>
      </dsp:txXfrm>
    </dsp:sp>
    <dsp:sp modelId="{84F05C99-B772-48D9-9DDF-BCD98D0ED29B}">
      <dsp:nvSpPr>
        <dsp:cNvPr id="0" name=""/>
        <dsp:cNvSpPr/>
      </dsp:nvSpPr>
      <dsp:spPr>
        <a:xfrm>
          <a:off x="0" y="118769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F8C99-9F31-4EF7-AE4C-C3918AB5B45B}">
      <dsp:nvSpPr>
        <dsp:cNvPr id="0" name=""/>
        <dsp:cNvSpPr/>
      </dsp:nvSpPr>
      <dsp:spPr>
        <a:xfrm>
          <a:off x="0" y="118769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Harnessing the energy of others</a:t>
          </a:r>
          <a:endParaRPr lang="en-US" sz="1800" kern="1200"/>
        </a:p>
      </dsp:txBody>
      <dsp:txXfrm>
        <a:off x="0" y="1187694"/>
        <a:ext cx="10515600" cy="395189"/>
      </dsp:txXfrm>
    </dsp:sp>
    <dsp:sp modelId="{69591B0A-7DB1-4F64-981E-8F3457E91418}">
      <dsp:nvSpPr>
        <dsp:cNvPr id="0" name=""/>
        <dsp:cNvSpPr/>
      </dsp:nvSpPr>
      <dsp:spPr>
        <a:xfrm>
          <a:off x="0" y="158288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E6B14-2E35-4B9E-91BF-E95F6CBED9BE}">
      <dsp:nvSpPr>
        <dsp:cNvPr id="0" name=""/>
        <dsp:cNvSpPr/>
      </dsp:nvSpPr>
      <dsp:spPr>
        <a:xfrm>
          <a:off x="0" y="158288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Allowing others to take projects and own them</a:t>
          </a:r>
          <a:endParaRPr lang="en-US" sz="1800" kern="1200"/>
        </a:p>
      </dsp:txBody>
      <dsp:txXfrm>
        <a:off x="0" y="1582884"/>
        <a:ext cx="10515600" cy="395189"/>
      </dsp:txXfrm>
    </dsp:sp>
    <dsp:sp modelId="{E37AFFCD-63BF-4888-946C-ECE3FF4D7FC3}">
      <dsp:nvSpPr>
        <dsp:cNvPr id="0" name=""/>
        <dsp:cNvSpPr/>
      </dsp:nvSpPr>
      <dsp:spPr>
        <a:xfrm>
          <a:off x="0" y="197807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50844-88AC-4160-916B-21AFD68A4453}">
      <dsp:nvSpPr>
        <dsp:cNvPr id="0" name=""/>
        <dsp:cNvSpPr/>
      </dsp:nvSpPr>
      <dsp:spPr>
        <a:xfrm>
          <a:off x="0" y="1978074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Accepting that you can’t control everything</a:t>
          </a:r>
          <a:endParaRPr lang="en-US" sz="1800" kern="1200"/>
        </a:p>
      </dsp:txBody>
      <dsp:txXfrm>
        <a:off x="0" y="1978074"/>
        <a:ext cx="10515600" cy="395189"/>
      </dsp:txXfrm>
    </dsp:sp>
    <dsp:sp modelId="{5A1126A1-2DB6-47CE-BA1B-E7992ABEE8BC}">
      <dsp:nvSpPr>
        <dsp:cNvPr id="0" name=""/>
        <dsp:cNvSpPr/>
      </dsp:nvSpPr>
      <dsp:spPr>
        <a:xfrm>
          <a:off x="0" y="237326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E5D27-4CBE-4E07-A0B0-092AD3B5DFDF}">
      <dsp:nvSpPr>
        <dsp:cNvPr id="0" name=""/>
        <dsp:cNvSpPr/>
      </dsp:nvSpPr>
      <dsp:spPr>
        <a:xfrm>
          <a:off x="0" y="237326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Acknowledging that we don’t have all the answers</a:t>
          </a:r>
          <a:endParaRPr lang="en-US" sz="1800" kern="1200"/>
        </a:p>
      </dsp:txBody>
      <dsp:txXfrm>
        <a:off x="0" y="2373263"/>
        <a:ext cx="10515600" cy="395189"/>
      </dsp:txXfrm>
    </dsp:sp>
    <dsp:sp modelId="{370D73A9-6F7E-4A00-A91B-BC935A025C1E}">
      <dsp:nvSpPr>
        <dsp:cNvPr id="0" name=""/>
        <dsp:cNvSpPr/>
      </dsp:nvSpPr>
      <dsp:spPr>
        <a:xfrm>
          <a:off x="0" y="276845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282EB-0AF2-4E89-961C-E903BAFB103D}">
      <dsp:nvSpPr>
        <dsp:cNvPr id="0" name=""/>
        <dsp:cNvSpPr/>
      </dsp:nvSpPr>
      <dsp:spPr>
        <a:xfrm>
          <a:off x="0" y="276845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Recognising a shared sense of humanity</a:t>
          </a:r>
          <a:endParaRPr lang="en-US" sz="1800" kern="1200"/>
        </a:p>
      </dsp:txBody>
      <dsp:txXfrm>
        <a:off x="0" y="2768453"/>
        <a:ext cx="10515600" cy="395189"/>
      </dsp:txXfrm>
    </dsp:sp>
    <dsp:sp modelId="{5BE6F6EF-DFA3-4438-BA16-167781589299}">
      <dsp:nvSpPr>
        <dsp:cNvPr id="0" name=""/>
        <dsp:cNvSpPr/>
      </dsp:nvSpPr>
      <dsp:spPr>
        <a:xfrm>
          <a:off x="0" y="316364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09C261-C50F-4A84-8D46-44D7230F436F}">
      <dsp:nvSpPr>
        <dsp:cNvPr id="0" name=""/>
        <dsp:cNvSpPr/>
      </dsp:nvSpPr>
      <dsp:spPr>
        <a:xfrm>
          <a:off x="0" y="316364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Patience</a:t>
          </a:r>
          <a:endParaRPr lang="en-US" sz="1800" kern="1200"/>
        </a:p>
      </dsp:txBody>
      <dsp:txXfrm>
        <a:off x="0" y="3163643"/>
        <a:ext cx="10515600" cy="395189"/>
      </dsp:txXfrm>
    </dsp:sp>
    <dsp:sp modelId="{16202F69-1A6F-4ACC-8F40-A6E98C6BE626}">
      <dsp:nvSpPr>
        <dsp:cNvPr id="0" name=""/>
        <dsp:cNvSpPr/>
      </dsp:nvSpPr>
      <dsp:spPr>
        <a:xfrm>
          <a:off x="0" y="355883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465D1-8F2B-4E84-8833-87408CD10D91}">
      <dsp:nvSpPr>
        <dsp:cNvPr id="0" name=""/>
        <dsp:cNvSpPr/>
      </dsp:nvSpPr>
      <dsp:spPr>
        <a:xfrm>
          <a:off x="0" y="355883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Being with others</a:t>
          </a:r>
          <a:endParaRPr lang="en-US" sz="1800" kern="1200"/>
        </a:p>
      </dsp:txBody>
      <dsp:txXfrm>
        <a:off x="0" y="3558833"/>
        <a:ext cx="10515600" cy="395189"/>
      </dsp:txXfrm>
    </dsp:sp>
    <dsp:sp modelId="{FC1ABB28-DB05-4B85-BE4C-D9474A90D3B0}">
      <dsp:nvSpPr>
        <dsp:cNvPr id="0" name=""/>
        <dsp:cNvSpPr/>
      </dsp:nvSpPr>
      <dsp:spPr>
        <a:xfrm>
          <a:off x="0" y="39540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76DF3-DD2A-4710-92CD-327780E776CE}">
      <dsp:nvSpPr>
        <dsp:cNvPr id="0" name=""/>
        <dsp:cNvSpPr/>
      </dsp:nvSpPr>
      <dsp:spPr>
        <a:xfrm>
          <a:off x="0" y="3954023"/>
          <a:ext cx="10515600" cy="39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Continually being open to new things</a:t>
          </a:r>
          <a:endParaRPr lang="en-US" sz="1800" kern="1200"/>
        </a:p>
      </dsp:txBody>
      <dsp:txXfrm>
        <a:off x="0" y="3954023"/>
        <a:ext cx="10515600" cy="3951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CFBCA-5F10-4E5E-B899-7DE1DC24D12E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5C863E-68E1-497A-A9F0-87EB7382783A}">
      <dsp:nvSpPr>
        <dsp:cNvPr id="0" name=""/>
        <dsp:cNvSpPr/>
      </dsp:nvSpPr>
      <dsp:spPr>
        <a:xfrm>
          <a:off x="0" y="531"/>
          <a:ext cx="10515600" cy="43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Patience</a:t>
          </a:r>
          <a:endParaRPr lang="en-US" sz="2000" kern="1200"/>
        </a:p>
      </dsp:txBody>
      <dsp:txXfrm>
        <a:off x="0" y="531"/>
        <a:ext cx="10515600" cy="435148"/>
      </dsp:txXfrm>
    </dsp:sp>
    <dsp:sp modelId="{148C0CCD-CF3C-4C31-82F1-982CB832A7D8}">
      <dsp:nvSpPr>
        <dsp:cNvPr id="0" name=""/>
        <dsp:cNvSpPr/>
      </dsp:nvSpPr>
      <dsp:spPr>
        <a:xfrm>
          <a:off x="0" y="43567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154-6A2D-40CD-AC5A-38AA441BF54A}">
      <dsp:nvSpPr>
        <dsp:cNvPr id="0" name=""/>
        <dsp:cNvSpPr/>
      </dsp:nvSpPr>
      <dsp:spPr>
        <a:xfrm>
          <a:off x="0" y="435679"/>
          <a:ext cx="10515600" cy="43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Acceptance of others</a:t>
          </a:r>
          <a:endParaRPr lang="en-US" sz="2000" kern="1200"/>
        </a:p>
      </dsp:txBody>
      <dsp:txXfrm>
        <a:off x="0" y="435679"/>
        <a:ext cx="10515600" cy="435148"/>
      </dsp:txXfrm>
    </dsp:sp>
    <dsp:sp modelId="{87DA298E-4967-407D-8581-E8545CCA57DB}">
      <dsp:nvSpPr>
        <dsp:cNvPr id="0" name=""/>
        <dsp:cNvSpPr/>
      </dsp:nvSpPr>
      <dsp:spPr>
        <a:xfrm>
          <a:off x="0" y="87082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6CD0AF-1504-4A2C-9A9E-69680A289E9F}">
      <dsp:nvSpPr>
        <dsp:cNvPr id="0" name=""/>
        <dsp:cNvSpPr/>
      </dsp:nvSpPr>
      <dsp:spPr>
        <a:xfrm>
          <a:off x="0" y="870827"/>
          <a:ext cx="10515600" cy="43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Respect </a:t>
          </a:r>
          <a:endParaRPr lang="en-US" sz="2000" kern="1200"/>
        </a:p>
      </dsp:txBody>
      <dsp:txXfrm>
        <a:off x="0" y="870827"/>
        <a:ext cx="10515600" cy="435148"/>
      </dsp:txXfrm>
    </dsp:sp>
    <dsp:sp modelId="{A42F59BB-0AA2-4B8C-8F09-164FD3CB4C52}">
      <dsp:nvSpPr>
        <dsp:cNvPr id="0" name=""/>
        <dsp:cNvSpPr/>
      </dsp:nvSpPr>
      <dsp:spPr>
        <a:xfrm>
          <a:off x="0" y="130597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429FA-D5DE-42CB-B958-A271E881AD58}">
      <dsp:nvSpPr>
        <dsp:cNvPr id="0" name=""/>
        <dsp:cNvSpPr/>
      </dsp:nvSpPr>
      <dsp:spPr>
        <a:xfrm>
          <a:off x="0" y="1305975"/>
          <a:ext cx="10515600" cy="43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Kindness</a:t>
          </a:r>
          <a:endParaRPr lang="en-US" sz="2000" kern="1200"/>
        </a:p>
      </dsp:txBody>
      <dsp:txXfrm>
        <a:off x="0" y="1305975"/>
        <a:ext cx="10515600" cy="435148"/>
      </dsp:txXfrm>
    </dsp:sp>
    <dsp:sp modelId="{BA95086C-D6E4-4887-A678-406A378048B3}">
      <dsp:nvSpPr>
        <dsp:cNvPr id="0" name=""/>
        <dsp:cNvSpPr/>
      </dsp:nvSpPr>
      <dsp:spPr>
        <a:xfrm>
          <a:off x="0" y="174112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56EED-1768-485A-9854-ABFBB755AB12}">
      <dsp:nvSpPr>
        <dsp:cNvPr id="0" name=""/>
        <dsp:cNvSpPr/>
      </dsp:nvSpPr>
      <dsp:spPr>
        <a:xfrm>
          <a:off x="0" y="1741123"/>
          <a:ext cx="10515600" cy="43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Calmness</a:t>
          </a:r>
          <a:endParaRPr lang="en-US" sz="2000" kern="1200"/>
        </a:p>
      </dsp:txBody>
      <dsp:txXfrm>
        <a:off x="0" y="1741123"/>
        <a:ext cx="10515600" cy="435148"/>
      </dsp:txXfrm>
    </dsp:sp>
    <dsp:sp modelId="{226F8438-622E-4ACD-8AB6-FAAF2269FD41}">
      <dsp:nvSpPr>
        <dsp:cNvPr id="0" name=""/>
        <dsp:cNvSpPr/>
      </dsp:nvSpPr>
      <dsp:spPr>
        <a:xfrm>
          <a:off x="0" y="217627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77F5CA-2D49-45D9-8C48-82F20FA92974}">
      <dsp:nvSpPr>
        <dsp:cNvPr id="0" name=""/>
        <dsp:cNvSpPr/>
      </dsp:nvSpPr>
      <dsp:spPr>
        <a:xfrm>
          <a:off x="0" y="2176272"/>
          <a:ext cx="10515600" cy="43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Listening fully to the other</a:t>
          </a:r>
          <a:endParaRPr lang="en-US" sz="2000" kern="1200"/>
        </a:p>
      </dsp:txBody>
      <dsp:txXfrm>
        <a:off x="0" y="2176272"/>
        <a:ext cx="10515600" cy="435148"/>
      </dsp:txXfrm>
    </dsp:sp>
    <dsp:sp modelId="{77744456-0699-46E1-B86E-3D4E0D8EC209}">
      <dsp:nvSpPr>
        <dsp:cNvPr id="0" name=""/>
        <dsp:cNvSpPr/>
      </dsp:nvSpPr>
      <dsp:spPr>
        <a:xfrm>
          <a:off x="0" y="261142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58154-2CD4-4A90-AE6A-607EF11D6B06}">
      <dsp:nvSpPr>
        <dsp:cNvPr id="0" name=""/>
        <dsp:cNvSpPr/>
      </dsp:nvSpPr>
      <dsp:spPr>
        <a:xfrm>
          <a:off x="0" y="2611420"/>
          <a:ext cx="10515600" cy="43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/>
            <a:t>Reassuring the other</a:t>
          </a:r>
          <a:endParaRPr lang="en-US" sz="2000" kern="1200" dirty="0"/>
        </a:p>
      </dsp:txBody>
      <dsp:txXfrm>
        <a:off x="0" y="2611420"/>
        <a:ext cx="10515600" cy="435148"/>
      </dsp:txXfrm>
    </dsp:sp>
    <dsp:sp modelId="{1415ABCB-9313-40CF-A11B-D30A1E38486D}">
      <dsp:nvSpPr>
        <dsp:cNvPr id="0" name=""/>
        <dsp:cNvSpPr/>
      </dsp:nvSpPr>
      <dsp:spPr>
        <a:xfrm>
          <a:off x="0" y="304656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45506-4976-4229-9157-4116A1128760}">
      <dsp:nvSpPr>
        <dsp:cNvPr id="0" name=""/>
        <dsp:cNvSpPr/>
      </dsp:nvSpPr>
      <dsp:spPr>
        <a:xfrm>
          <a:off x="0" y="3046568"/>
          <a:ext cx="10515600" cy="43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Not responding out of anger</a:t>
          </a:r>
          <a:endParaRPr lang="en-US" sz="2000" kern="1200"/>
        </a:p>
      </dsp:txBody>
      <dsp:txXfrm>
        <a:off x="0" y="3046568"/>
        <a:ext cx="10515600" cy="435148"/>
      </dsp:txXfrm>
    </dsp:sp>
    <dsp:sp modelId="{6BCC1ABC-9A40-4571-A6F2-A545E6D880A4}">
      <dsp:nvSpPr>
        <dsp:cNvPr id="0" name=""/>
        <dsp:cNvSpPr/>
      </dsp:nvSpPr>
      <dsp:spPr>
        <a:xfrm>
          <a:off x="0" y="348171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40F00-EB53-480A-A02C-C9063DA88D63}">
      <dsp:nvSpPr>
        <dsp:cNvPr id="0" name=""/>
        <dsp:cNvSpPr/>
      </dsp:nvSpPr>
      <dsp:spPr>
        <a:xfrm>
          <a:off x="0" y="3481716"/>
          <a:ext cx="10515600" cy="43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Recognising when it is appropriate to take a stand</a:t>
          </a:r>
          <a:endParaRPr lang="en-US" sz="2000" kern="1200"/>
        </a:p>
      </dsp:txBody>
      <dsp:txXfrm>
        <a:off x="0" y="3481716"/>
        <a:ext cx="10515600" cy="435148"/>
      </dsp:txXfrm>
    </dsp:sp>
    <dsp:sp modelId="{CCF2FF0A-CB14-4E8A-9B6E-111D0A29F0C3}">
      <dsp:nvSpPr>
        <dsp:cNvPr id="0" name=""/>
        <dsp:cNvSpPr/>
      </dsp:nvSpPr>
      <dsp:spPr>
        <a:xfrm>
          <a:off x="0" y="391686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4AC13-1CB6-4101-A69D-3FF60F92B75E}">
      <dsp:nvSpPr>
        <dsp:cNvPr id="0" name=""/>
        <dsp:cNvSpPr/>
      </dsp:nvSpPr>
      <dsp:spPr>
        <a:xfrm>
          <a:off x="0" y="3916864"/>
          <a:ext cx="10515600" cy="4351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/>
            <a:t>Recognising other’s strengths and meeting them accordingly</a:t>
          </a:r>
          <a:endParaRPr lang="en-US" sz="2000" kern="1200"/>
        </a:p>
      </dsp:txBody>
      <dsp:txXfrm>
        <a:off x="0" y="3916864"/>
        <a:ext cx="10515600" cy="4351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A1CCD-D923-4CCC-A277-432800DFD9FC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4DE1A-1018-4E29-832F-CA321D1A9B21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/>
            <a:t>Recognising that we receive as much as we give</a:t>
          </a:r>
          <a:endParaRPr lang="en-US" sz="3100" kern="1200"/>
        </a:p>
      </dsp:txBody>
      <dsp:txXfrm>
        <a:off x="0" y="2124"/>
        <a:ext cx="10515600" cy="724514"/>
      </dsp:txXfrm>
    </dsp:sp>
    <dsp:sp modelId="{FA705B90-2738-40FE-9D31-A647942E12DE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14C03-3985-4D9F-97F8-B6916A23569E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/>
            <a:t>We are advocates for others</a:t>
          </a:r>
          <a:endParaRPr lang="en-US" sz="3100" kern="1200"/>
        </a:p>
      </dsp:txBody>
      <dsp:txXfrm>
        <a:off x="0" y="726639"/>
        <a:ext cx="10515600" cy="724514"/>
      </dsp:txXfrm>
    </dsp:sp>
    <dsp:sp modelId="{1B9361A7-4BA9-439C-97A5-A02D4B2B81CC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90BDFB-CC6C-4021-A701-C4A1BD16AB50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/>
            <a:t>Recognise that we have other responsibilities in life</a:t>
          </a:r>
          <a:endParaRPr lang="en-US" sz="3100" kern="1200"/>
        </a:p>
      </dsp:txBody>
      <dsp:txXfrm>
        <a:off x="0" y="1451154"/>
        <a:ext cx="10515600" cy="724514"/>
      </dsp:txXfrm>
    </dsp:sp>
    <dsp:sp modelId="{6DF0F1C9-2FCA-453A-9A74-5C9BE72EA886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7C2019-5AD7-4732-952F-E24AA9BA4BDD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/>
            <a:t>Need to have a range of interests</a:t>
          </a:r>
          <a:endParaRPr lang="en-US" sz="3100" kern="1200"/>
        </a:p>
      </dsp:txBody>
      <dsp:txXfrm>
        <a:off x="0" y="2175669"/>
        <a:ext cx="10515600" cy="724514"/>
      </dsp:txXfrm>
    </dsp:sp>
    <dsp:sp modelId="{2C092D36-C027-4F1E-870A-6D4B9BC5BF5E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FBAE6-B8B5-40FE-A1A9-E9408ED54854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/>
            <a:t>Moderation</a:t>
          </a:r>
          <a:endParaRPr lang="en-US" sz="3100" kern="1200"/>
        </a:p>
      </dsp:txBody>
      <dsp:txXfrm>
        <a:off x="0" y="2900183"/>
        <a:ext cx="10515600" cy="724514"/>
      </dsp:txXfrm>
    </dsp:sp>
    <dsp:sp modelId="{AC9AAA16-3D6E-442C-95BD-F42DF1538841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0DF77-BB9B-4C71-AFC7-8B1255F9D231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100" kern="1200"/>
            <a:t>Being willing to give of our time which is our most important gift</a:t>
          </a:r>
          <a:endParaRPr lang="en-US" sz="3100" kern="1200"/>
        </a:p>
      </dsp:txBody>
      <dsp:txXfrm>
        <a:off x="0" y="3624698"/>
        <a:ext cx="10515600" cy="724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E620E-9F73-4B79-9535-735446BAB96B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0ACA79-E11D-432B-8FBA-17AF7E930530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Being able to be relied upon</a:t>
          </a:r>
          <a:endParaRPr lang="en-US" sz="2800" kern="1200"/>
        </a:p>
      </dsp:txBody>
      <dsp:txXfrm>
        <a:off x="0" y="531"/>
        <a:ext cx="10515600" cy="621467"/>
      </dsp:txXfrm>
    </dsp:sp>
    <dsp:sp modelId="{E06F382B-FF40-46AE-BEED-0F2350B89BB2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A296D4-91B5-471B-8BAC-6B05E396246B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Passionate</a:t>
          </a:r>
          <a:endParaRPr lang="en-US" sz="2800" kern="1200"/>
        </a:p>
      </dsp:txBody>
      <dsp:txXfrm>
        <a:off x="0" y="621999"/>
        <a:ext cx="10515600" cy="621467"/>
      </dsp:txXfrm>
    </dsp:sp>
    <dsp:sp modelId="{26FB2468-BF1C-4D09-B733-7F2A40CBBE60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4EE616-59A8-41D7-80D3-A75A169E0781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Persistent </a:t>
          </a:r>
          <a:endParaRPr lang="en-US" sz="2800" kern="1200"/>
        </a:p>
      </dsp:txBody>
      <dsp:txXfrm>
        <a:off x="0" y="1243467"/>
        <a:ext cx="10515600" cy="621467"/>
      </dsp:txXfrm>
    </dsp:sp>
    <dsp:sp modelId="{DDAC3215-CADB-4760-B634-60FB0E0C9D18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FA3AB-88B0-48E2-89A7-EC6564AE49FA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Do we wait for the call or go where we are needed?</a:t>
          </a:r>
          <a:endParaRPr lang="en-US" sz="2800" kern="1200"/>
        </a:p>
      </dsp:txBody>
      <dsp:txXfrm>
        <a:off x="0" y="1864935"/>
        <a:ext cx="10515600" cy="621467"/>
      </dsp:txXfrm>
    </dsp:sp>
    <dsp:sp modelId="{02E3C954-C7B9-42D9-A81D-9F0CDB5CCDBC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A6DDD-2BC1-4BAE-9022-755DA56A4493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Doing the best we can</a:t>
          </a:r>
          <a:endParaRPr lang="en-US" sz="2800" kern="1200"/>
        </a:p>
      </dsp:txBody>
      <dsp:txXfrm>
        <a:off x="0" y="2486402"/>
        <a:ext cx="10515600" cy="621467"/>
      </dsp:txXfrm>
    </dsp:sp>
    <dsp:sp modelId="{225959A5-5A8C-46BF-9CA5-C5AFB65FD2DE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E1B4B-48B3-4452-BF85-2A2393D8CB9B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Caring for our past members</a:t>
          </a:r>
          <a:endParaRPr lang="en-US" sz="2800" kern="1200"/>
        </a:p>
      </dsp:txBody>
      <dsp:txXfrm>
        <a:off x="0" y="3107870"/>
        <a:ext cx="10515600" cy="621467"/>
      </dsp:txXfrm>
    </dsp:sp>
    <dsp:sp modelId="{04C3D79D-4C34-480E-88F6-F1A44665B572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B6F1D-3688-49A5-A579-6F9B6509B616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Having a spark which is attractive to others </a:t>
          </a:r>
          <a:endParaRPr lang="en-US" sz="2800" kern="1200"/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026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868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27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1227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998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162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220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789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651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780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980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40D8C-42E9-46B7-B4CD-BE9A0FBD61AD}" type="datetimeFigureOut">
              <a:rPr lang="en-AU" smtClean="0"/>
              <a:t>13/05/2023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2E8EB-BD18-48A8-AE13-68F8621B32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04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6F2EE9-0A33-482B-DDB8-C7A7FF674D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6209" y="139535"/>
            <a:ext cx="6468026" cy="1635999"/>
          </a:xfrm>
        </p:spPr>
        <p:txBody>
          <a:bodyPr>
            <a:normAutofit/>
          </a:bodyPr>
          <a:lstStyle/>
          <a:p>
            <a:r>
              <a:rPr lang="en-AU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Vincentian Virtues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8222" y="1763094"/>
            <a:ext cx="9144000" cy="1098395"/>
          </a:xfrm>
        </p:spPr>
        <p:txBody>
          <a:bodyPr>
            <a:normAutofit/>
          </a:bodyPr>
          <a:lstStyle/>
          <a:p>
            <a:r>
              <a:rPr lang="en-A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Canberra Goulburn Council</a:t>
            </a:r>
          </a:p>
        </p:txBody>
      </p:sp>
    </p:spTree>
    <p:extLst>
      <p:ext uri="{BB962C8B-B14F-4D97-AF65-F5344CB8AC3E}">
        <p14:creationId xmlns:p14="http://schemas.microsoft.com/office/powerpoint/2010/main" val="4070741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Simplicity</a:t>
            </a: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0D3CFAF4-EBAB-F88C-AB80-7AF5B844AE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247579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302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Humility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1FE5D2-3804-C6BD-940E-36A4D06FEF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93290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44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Gentleness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82D9B08-C3D5-9E12-4264-49637D84D5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17693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3413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Selflessness</a:t>
            </a:r>
            <a:endParaRPr lang="en-AU" sz="4800" dirty="0">
              <a:latin typeface="+mn-lt"/>
            </a:endParaRPr>
          </a:p>
        </p:txBody>
      </p:sp>
      <p:graphicFrame>
        <p:nvGraphicFramePr>
          <p:cNvPr id="24" name="Content Placeholder 3">
            <a:extLst>
              <a:ext uri="{FF2B5EF4-FFF2-40B4-BE49-F238E27FC236}">
                <a16:creationId xmlns:a16="http://schemas.microsoft.com/office/drawing/2014/main" id="{C9742ECC-F517-F212-F148-E4BDFFEDFB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74198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7783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Zeal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DEA2A2-D50A-57C0-01F6-6111B1DCCE8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605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be9b9404-e72a-4351-b1fa-0cbc25905e61" ContentTypeId="0x010100F11B04EFEED17A4881869C310E832AA7" PreviousValue="false" LastSyncTimeStamp="2023-03-30T09:48:17.05Z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94C16BBE87C94DA93B9BD6E75291F3" ma:contentTypeVersion="13" ma:contentTypeDescription="Create a new document." ma:contentTypeScope="" ma:versionID="193bf641c79128c37c6764942c54d15b">
  <xsd:schema xmlns:xsd="http://www.w3.org/2001/XMLSchema" xmlns:xs="http://www.w3.org/2001/XMLSchema" xmlns:p="http://schemas.microsoft.com/office/2006/metadata/properties" xmlns:ns2="4690a795-f21e-4b7b-8d1a-7e94d6b69746" xmlns:ns3="723d6732-34fe-47f3-aa85-330b4c357a03" targetNamespace="http://schemas.microsoft.com/office/2006/metadata/properties" ma:root="true" ma:fieldsID="e5387f82831572ffba7838c16858bd26" ns2:_="" ns3:_="">
    <xsd:import namespace="4690a795-f21e-4b7b-8d1a-7e94d6b69746"/>
    <xsd:import namespace="723d6732-34fe-47f3-aa85-330b4c357a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90a795-f21e-4b7b-8d1a-7e94d6b69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e9b9404-e72a-4351-b1fa-0cbc25905e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3d6732-34fe-47f3-aa85-330b4c357a0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description="" ma:hidden="true" ma:list="{fccf73e2-5007-41c0-8d07-c7c580af5049}" ma:internalName="TaxCatchAll" ma:showField="CatchAllData" ma:web="723d6732-34fe-47f3-aa85-330b4c357a0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90a795-f21e-4b7b-8d1a-7e94d6b69746">
      <Terms xmlns="http://schemas.microsoft.com/office/infopath/2007/PartnerControls"/>
    </lcf76f155ced4ddcb4097134ff3c332f>
    <TaxCatchAll xmlns="723d6732-34fe-47f3-aa85-330b4c357a03" xsi:nil="true"/>
  </documentManagement>
</p:properties>
</file>

<file path=customXml/itemProps1.xml><?xml version="1.0" encoding="utf-8"?>
<ds:datastoreItem xmlns:ds="http://schemas.openxmlformats.org/officeDocument/2006/customXml" ds:itemID="{0ED5C7C0-F617-4E8F-9897-A2948C34FB44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C5E0C2D-FA70-4143-A895-F2C2B9737F25}"/>
</file>

<file path=customXml/itemProps3.xml><?xml version="1.0" encoding="utf-8"?>
<ds:datastoreItem xmlns:ds="http://schemas.openxmlformats.org/officeDocument/2006/customXml" ds:itemID="{339789CA-2B1A-4E88-B800-0137BCD57EE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DC85581-7BBA-45DD-A347-0F70CFBA2A18}">
  <ds:schemaRefs>
    <ds:schemaRef ds:uri="http://purl.org/dc/elements/1.1/"/>
    <ds:schemaRef ds:uri="http://schemas.microsoft.com/sharepoint/v3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microsoft.com/sharepoint/v3/field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206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Vincentian Virtues </vt:lpstr>
      <vt:lpstr>Simplicity</vt:lpstr>
      <vt:lpstr>Humility</vt:lpstr>
      <vt:lpstr>Gentleness</vt:lpstr>
      <vt:lpstr>Selflessness</vt:lpstr>
      <vt:lpstr>Zeal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Vincentian Virtues</dc:title>
  <dc:creator>Therese Haywood</dc:creator>
  <cp:lastModifiedBy>Bernadette Scott</cp:lastModifiedBy>
  <cp:revision>5</cp:revision>
  <dcterms:created xsi:type="dcterms:W3CDTF">2016-10-29T06:36:01Z</dcterms:created>
  <dcterms:modified xsi:type="dcterms:W3CDTF">2023-05-13T10:07:16Z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0x010100B194C16BBE87C94DA93B9BD6E75291F3</vt:lpwstr>
  </property>
  <property fmtid="{D5CDD505-2E9C-101B-9397-08002B2CF9AE}" pid="3" name="Order">
    <vt:r8>85400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SIP_Label_36a5eb60-4059-4488-b04a-9ad280793a16_Enabled">
    <vt:lpwstr>true</vt:lpwstr>
  </property>
  <property fmtid="{D5CDD505-2E9C-101B-9397-08002B2CF9AE}" pid="11" name="MSIP_Label_36a5eb60-4059-4488-b04a-9ad280793a16_SetDate">
    <vt:lpwstr>2023-05-13T09:43:42Z</vt:lpwstr>
  </property>
  <property fmtid="{D5CDD505-2E9C-101B-9397-08002B2CF9AE}" pid="12" name="MSIP_Label_36a5eb60-4059-4488-b04a-9ad280793a16_Method">
    <vt:lpwstr>Standard</vt:lpwstr>
  </property>
  <property fmtid="{D5CDD505-2E9C-101B-9397-08002B2CF9AE}" pid="13" name="MSIP_Label_36a5eb60-4059-4488-b04a-9ad280793a16_Name">
    <vt:lpwstr>All Employees (unrestricted)</vt:lpwstr>
  </property>
  <property fmtid="{D5CDD505-2E9C-101B-9397-08002B2CF9AE}" pid="14" name="MSIP_Label_36a5eb60-4059-4488-b04a-9ad280793a16_SiteId">
    <vt:lpwstr>4cc1a18c-6a9a-42ff-a3ea-8bfca4cdb35f</vt:lpwstr>
  </property>
  <property fmtid="{D5CDD505-2E9C-101B-9397-08002B2CF9AE}" pid="15" name="MSIP_Label_36a5eb60-4059-4488-b04a-9ad280793a16_ActionId">
    <vt:lpwstr>4e9eceeb-33ec-4f9b-aa33-952500a3c02b</vt:lpwstr>
  </property>
  <property fmtid="{D5CDD505-2E9C-101B-9397-08002B2CF9AE}" pid="16" name="MSIP_Label_36a5eb60-4059-4488-b04a-9ad280793a16_ContentBits">
    <vt:lpwstr>0</vt:lpwstr>
  </property>
  <property fmtid="{D5CDD505-2E9C-101B-9397-08002B2CF9AE}" pid="17" name="_SourceUrl">
    <vt:lpwstr/>
  </property>
  <property fmtid="{D5CDD505-2E9C-101B-9397-08002B2CF9AE}" pid="18" name="_SharedFileIndex">
    <vt:lpwstr/>
  </property>
</Properties>
</file>