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5"/>
  </p:sldMasterIdLst>
  <p:notesMasterIdLst>
    <p:notesMasterId r:id="rId24"/>
  </p:notesMasterIdLst>
  <p:sldIdLst>
    <p:sldId id="256" r:id="rId6"/>
    <p:sldId id="257" r:id="rId7"/>
    <p:sldId id="259" r:id="rId8"/>
    <p:sldId id="260" r:id="rId9"/>
    <p:sldId id="261" r:id="rId10"/>
    <p:sldId id="262" r:id="rId11"/>
    <p:sldId id="263" r:id="rId12"/>
    <p:sldId id="264" r:id="rId13"/>
    <p:sldId id="265" r:id="rId14"/>
    <p:sldId id="266" r:id="rId15"/>
    <p:sldId id="267" r:id="rId16"/>
    <p:sldId id="258" r:id="rId17"/>
    <p:sldId id="268" r:id="rId18"/>
    <p:sldId id="270" r:id="rId19"/>
    <p:sldId id="273" r:id="rId20"/>
    <p:sldId id="271" r:id="rId21"/>
    <p:sldId id="272"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BD49F0-C875-CD5B-CE57-78ED30EFA930}" v="213" dt="2023-04-30T01:01:45.971"/>
    <p1510:client id="{FA8A0167-C8A9-2959-AD20-82234894776B}" v="1" dt="2023-04-30T00:49:34.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9" Type="http://schemas.microsoft.com/office/2016/11/relationships/changesInfo" Target="changesInfos/changesInfo1.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dette Scott" userId="S::bernadette.scott@vinnies-cg.org.au::59d7f2bb-14b4-401c-ba39-1580fa7f662f" providerId="AD" clId="Web-{FA8A0167-C8A9-2959-AD20-82234894776B}"/>
    <pc:docChg chg="mod modSld addMainMaster delMainMaster">
      <pc:chgData name="Bernadette Scott" userId="S::bernadette.scott@vinnies-cg.org.au::59d7f2bb-14b4-401c-ba39-1580fa7f662f" providerId="AD" clId="Web-{FA8A0167-C8A9-2959-AD20-82234894776B}" dt="2023-04-30T00:49:34.073" v="1"/>
      <pc:docMkLst>
        <pc:docMk/>
      </pc:docMkLst>
      <pc:sldChg chg="modSp mod modClrScheme chgLayout">
        <pc:chgData name="Bernadette Scott" userId="S::bernadette.scott@vinnies-cg.org.au::59d7f2bb-14b4-401c-ba39-1580fa7f662f" providerId="AD" clId="Web-{FA8A0167-C8A9-2959-AD20-82234894776B}" dt="2023-04-30T00:49:34.073" v="1"/>
        <pc:sldMkLst>
          <pc:docMk/>
          <pc:sldMk cId="2125655681" sldId="256"/>
        </pc:sldMkLst>
        <pc:spChg chg="mod ord">
          <ac:chgData name="Bernadette Scott" userId="S::bernadette.scott@vinnies-cg.org.au::59d7f2bb-14b4-401c-ba39-1580fa7f662f" providerId="AD" clId="Web-{FA8A0167-C8A9-2959-AD20-82234894776B}" dt="2023-04-30T00:49:34.073" v="1"/>
          <ac:spMkLst>
            <pc:docMk/>
            <pc:sldMk cId="2125655681" sldId="256"/>
            <ac:spMk id="2" creationId="{00000000-0000-0000-0000-000000000000}"/>
          </ac:spMkLst>
        </pc:spChg>
        <pc:spChg chg="mod ord">
          <ac:chgData name="Bernadette Scott" userId="S::bernadette.scott@vinnies-cg.org.au::59d7f2bb-14b4-401c-ba39-1580fa7f662f" providerId="AD" clId="Web-{FA8A0167-C8A9-2959-AD20-82234894776B}" dt="2023-04-30T00:49:34.073" v="1"/>
          <ac:spMkLst>
            <pc:docMk/>
            <pc:sldMk cId="2125655681" sldId="256"/>
            <ac:spMk id="3" creationId="{00000000-0000-0000-0000-000000000000}"/>
          </ac:spMkLst>
        </pc:spChg>
      </pc:sldChg>
      <pc:sldChg chg="modSp mod modClrScheme chgLayout">
        <pc:chgData name="Bernadette Scott" userId="S::bernadette.scott@vinnies-cg.org.au::59d7f2bb-14b4-401c-ba39-1580fa7f662f" providerId="AD" clId="Web-{FA8A0167-C8A9-2959-AD20-82234894776B}" dt="2023-04-30T00:49:34.073" v="1"/>
        <pc:sldMkLst>
          <pc:docMk/>
          <pc:sldMk cId="2228465833" sldId="257"/>
        </pc:sldMkLst>
        <pc:spChg chg="mod ord">
          <ac:chgData name="Bernadette Scott" userId="S::bernadette.scott@vinnies-cg.org.au::59d7f2bb-14b4-401c-ba39-1580fa7f662f" providerId="AD" clId="Web-{FA8A0167-C8A9-2959-AD20-82234894776B}" dt="2023-04-30T00:49:34.073" v="1"/>
          <ac:spMkLst>
            <pc:docMk/>
            <pc:sldMk cId="2228465833" sldId="257"/>
            <ac:spMk id="2" creationId="{00000000-0000-0000-0000-000000000000}"/>
          </ac:spMkLst>
        </pc:spChg>
        <pc:picChg chg="mod ord">
          <ac:chgData name="Bernadette Scott" userId="S::bernadette.scott@vinnies-cg.org.au::59d7f2bb-14b4-401c-ba39-1580fa7f662f" providerId="AD" clId="Web-{FA8A0167-C8A9-2959-AD20-82234894776B}" dt="2023-04-30T00:49:34.073" v="1"/>
          <ac:picMkLst>
            <pc:docMk/>
            <pc:sldMk cId="2228465833" sldId="257"/>
            <ac:picMk id="1027" creationId="{00000000-0000-0000-0000-000000000000}"/>
          </ac:picMkLst>
        </pc:picChg>
      </pc:sldChg>
      <pc:sldChg chg="modSp mod modClrScheme chgLayout">
        <pc:chgData name="Bernadette Scott" userId="S::bernadette.scott@vinnies-cg.org.au::59d7f2bb-14b4-401c-ba39-1580fa7f662f" providerId="AD" clId="Web-{FA8A0167-C8A9-2959-AD20-82234894776B}" dt="2023-04-30T00:49:34.073" v="1"/>
        <pc:sldMkLst>
          <pc:docMk/>
          <pc:sldMk cId="3533940058" sldId="258"/>
        </pc:sldMkLst>
        <pc:spChg chg="mod ord">
          <ac:chgData name="Bernadette Scott" userId="S::bernadette.scott@vinnies-cg.org.au::59d7f2bb-14b4-401c-ba39-1580fa7f662f" providerId="AD" clId="Web-{FA8A0167-C8A9-2959-AD20-82234894776B}" dt="2023-04-30T00:49:34.073" v="1"/>
          <ac:spMkLst>
            <pc:docMk/>
            <pc:sldMk cId="3533940058" sldId="258"/>
            <ac:spMk id="2" creationId="{00000000-0000-0000-0000-000000000000}"/>
          </ac:spMkLst>
        </pc:spChg>
        <pc:spChg chg="mod ord">
          <ac:chgData name="Bernadette Scott" userId="S::bernadette.scott@vinnies-cg.org.au::59d7f2bb-14b4-401c-ba39-1580fa7f662f" providerId="AD" clId="Web-{FA8A0167-C8A9-2959-AD20-82234894776B}" dt="2023-04-30T00:49:34.073" v="1"/>
          <ac:spMkLst>
            <pc:docMk/>
            <pc:sldMk cId="3533940058" sldId="258"/>
            <ac:spMk id="3" creationId="{00000000-0000-0000-0000-000000000000}"/>
          </ac:spMkLst>
        </pc:spChg>
      </pc:sldChg>
      <pc:sldChg chg="modSp mod modClrScheme chgLayout">
        <pc:chgData name="Bernadette Scott" userId="S::bernadette.scott@vinnies-cg.org.au::59d7f2bb-14b4-401c-ba39-1580fa7f662f" providerId="AD" clId="Web-{FA8A0167-C8A9-2959-AD20-82234894776B}" dt="2023-04-30T00:49:34.073" v="1"/>
        <pc:sldMkLst>
          <pc:docMk/>
          <pc:sldMk cId="1445119490" sldId="259"/>
        </pc:sldMkLst>
        <pc:spChg chg="mod ord">
          <ac:chgData name="Bernadette Scott" userId="S::bernadette.scott@vinnies-cg.org.au::59d7f2bb-14b4-401c-ba39-1580fa7f662f" providerId="AD" clId="Web-{FA8A0167-C8A9-2959-AD20-82234894776B}" dt="2023-04-30T00:49:34.073" v="1"/>
          <ac:spMkLst>
            <pc:docMk/>
            <pc:sldMk cId="1445119490" sldId="259"/>
            <ac:spMk id="9218" creationId="{00000000-0000-0000-0000-000000000000}"/>
          </ac:spMkLst>
        </pc:spChg>
      </pc:sldChg>
      <pc:sldChg chg="modSp mod modClrScheme chgLayout">
        <pc:chgData name="Bernadette Scott" userId="S::bernadette.scott@vinnies-cg.org.au::59d7f2bb-14b4-401c-ba39-1580fa7f662f" providerId="AD" clId="Web-{FA8A0167-C8A9-2959-AD20-82234894776B}" dt="2023-04-30T00:49:34.073" v="1"/>
        <pc:sldMkLst>
          <pc:docMk/>
          <pc:sldMk cId="877171737" sldId="260"/>
        </pc:sldMkLst>
        <pc:spChg chg="mod ord">
          <ac:chgData name="Bernadette Scott" userId="S::bernadette.scott@vinnies-cg.org.au::59d7f2bb-14b4-401c-ba39-1580fa7f662f" providerId="AD" clId="Web-{FA8A0167-C8A9-2959-AD20-82234894776B}" dt="2023-04-30T00:49:34.073" v="1"/>
          <ac:spMkLst>
            <pc:docMk/>
            <pc:sldMk cId="877171737" sldId="260"/>
            <ac:spMk id="10242" creationId="{00000000-0000-0000-0000-000000000000}"/>
          </ac:spMkLst>
        </pc:spChg>
      </pc:sldChg>
      <pc:sldChg chg="modSp mod modClrScheme chgLayout">
        <pc:chgData name="Bernadette Scott" userId="S::bernadette.scott@vinnies-cg.org.au::59d7f2bb-14b4-401c-ba39-1580fa7f662f" providerId="AD" clId="Web-{FA8A0167-C8A9-2959-AD20-82234894776B}" dt="2023-04-30T00:49:34.073" v="1"/>
        <pc:sldMkLst>
          <pc:docMk/>
          <pc:sldMk cId="1635750750" sldId="261"/>
        </pc:sldMkLst>
        <pc:spChg chg="mod ord">
          <ac:chgData name="Bernadette Scott" userId="S::bernadette.scott@vinnies-cg.org.au::59d7f2bb-14b4-401c-ba39-1580fa7f662f" providerId="AD" clId="Web-{FA8A0167-C8A9-2959-AD20-82234894776B}" dt="2023-04-30T00:49:34.073" v="1"/>
          <ac:spMkLst>
            <pc:docMk/>
            <pc:sldMk cId="1635750750" sldId="261"/>
            <ac:spMk id="502786" creationId="{00000000-0000-0000-0000-000000000000}"/>
          </ac:spMkLst>
        </pc:spChg>
      </pc:sldChg>
      <pc:sldChg chg="modSp mod modClrScheme chgLayout">
        <pc:chgData name="Bernadette Scott" userId="S::bernadette.scott@vinnies-cg.org.au::59d7f2bb-14b4-401c-ba39-1580fa7f662f" providerId="AD" clId="Web-{FA8A0167-C8A9-2959-AD20-82234894776B}" dt="2023-04-30T00:49:34.073" v="1"/>
        <pc:sldMkLst>
          <pc:docMk/>
          <pc:sldMk cId="478021802" sldId="262"/>
        </pc:sldMkLst>
        <pc:spChg chg="mod ord">
          <ac:chgData name="Bernadette Scott" userId="S::bernadette.scott@vinnies-cg.org.au::59d7f2bb-14b4-401c-ba39-1580fa7f662f" providerId="AD" clId="Web-{FA8A0167-C8A9-2959-AD20-82234894776B}" dt="2023-04-30T00:49:34.073" v="1"/>
          <ac:spMkLst>
            <pc:docMk/>
            <pc:sldMk cId="478021802" sldId="262"/>
            <ac:spMk id="12290" creationId="{00000000-0000-0000-0000-000000000000}"/>
          </ac:spMkLst>
        </pc:spChg>
      </pc:sldChg>
      <pc:sldChg chg="modSp mod modClrScheme chgLayout">
        <pc:chgData name="Bernadette Scott" userId="S::bernadette.scott@vinnies-cg.org.au::59d7f2bb-14b4-401c-ba39-1580fa7f662f" providerId="AD" clId="Web-{FA8A0167-C8A9-2959-AD20-82234894776B}" dt="2023-04-30T00:49:34.073" v="1"/>
        <pc:sldMkLst>
          <pc:docMk/>
          <pc:sldMk cId="2123133166" sldId="263"/>
        </pc:sldMkLst>
        <pc:spChg chg="mod ord">
          <ac:chgData name="Bernadette Scott" userId="S::bernadette.scott@vinnies-cg.org.au::59d7f2bb-14b4-401c-ba39-1580fa7f662f" providerId="AD" clId="Web-{FA8A0167-C8A9-2959-AD20-82234894776B}" dt="2023-04-30T00:49:34.073" v="1"/>
          <ac:spMkLst>
            <pc:docMk/>
            <pc:sldMk cId="2123133166" sldId="263"/>
            <ac:spMk id="773123" creationId="{00000000-0000-0000-0000-000000000000}"/>
          </ac:spMkLst>
        </pc:spChg>
      </pc:sldChg>
      <pc:sldChg chg="modSp mod modClrScheme chgLayout">
        <pc:chgData name="Bernadette Scott" userId="S::bernadette.scott@vinnies-cg.org.au::59d7f2bb-14b4-401c-ba39-1580fa7f662f" providerId="AD" clId="Web-{FA8A0167-C8A9-2959-AD20-82234894776B}" dt="2023-04-30T00:49:34.073" v="1"/>
        <pc:sldMkLst>
          <pc:docMk/>
          <pc:sldMk cId="1948144121" sldId="264"/>
        </pc:sldMkLst>
        <pc:spChg chg="mod ord">
          <ac:chgData name="Bernadette Scott" userId="S::bernadette.scott@vinnies-cg.org.au::59d7f2bb-14b4-401c-ba39-1580fa7f662f" providerId="AD" clId="Web-{FA8A0167-C8A9-2959-AD20-82234894776B}" dt="2023-04-30T00:49:34.073" v="1"/>
          <ac:spMkLst>
            <pc:docMk/>
            <pc:sldMk cId="1948144121" sldId="264"/>
            <ac:spMk id="775171" creationId="{00000000-0000-0000-0000-000000000000}"/>
          </ac:spMkLst>
        </pc:spChg>
      </pc:sldChg>
      <pc:sldChg chg="mod modClrScheme chgLayout">
        <pc:chgData name="Bernadette Scott" userId="S::bernadette.scott@vinnies-cg.org.au::59d7f2bb-14b4-401c-ba39-1580fa7f662f" providerId="AD" clId="Web-{FA8A0167-C8A9-2959-AD20-82234894776B}" dt="2023-04-30T00:49:34.073" v="1"/>
        <pc:sldMkLst>
          <pc:docMk/>
          <pc:sldMk cId="3294256892" sldId="265"/>
        </pc:sldMkLst>
      </pc:sldChg>
      <pc:sldChg chg="mod modClrScheme chgLayout">
        <pc:chgData name="Bernadette Scott" userId="S::bernadette.scott@vinnies-cg.org.au::59d7f2bb-14b4-401c-ba39-1580fa7f662f" providerId="AD" clId="Web-{FA8A0167-C8A9-2959-AD20-82234894776B}" dt="2023-04-30T00:49:34.073" v="1"/>
        <pc:sldMkLst>
          <pc:docMk/>
          <pc:sldMk cId="1315343733" sldId="266"/>
        </pc:sldMkLst>
      </pc:sldChg>
      <pc:sldChg chg="modSp mod modClrScheme chgLayout">
        <pc:chgData name="Bernadette Scott" userId="S::bernadette.scott@vinnies-cg.org.au::59d7f2bb-14b4-401c-ba39-1580fa7f662f" providerId="AD" clId="Web-{FA8A0167-C8A9-2959-AD20-82234894776B}" dt="2023-04-30T00:49:34.073" v="1"/>
        <pc:sldMkLst>
          <pc:docMk/>
          <pc:sldMk cId="301236560" sldId="267"/>
        </pc:sldMkLst>
        <pc:spChg chg="mod ord">
          <ac:chgData name="Bernadette Scott" userId="S::bernadette.scott@vinnies-cg.org.au::59d7f2bb-14b4-401c-ba39-1580fa7f662f" providerId="AD" clId="Web-{FA8A0167-C8A9-2959-AD20-82234894776B}" dt="2023-04-30T00:49:34.073" v="1"/>
          <ac:spMkLst>
            <pc:docMk/>
            <pc:sldMk cId="301236560" sldId="267"/>
            <ac:spMk id="781314" creationId="{00000000-0000-0000-0000-000000000000}"/>
          </ac:spMkLst>
        </pc:spChg>
      </pc:sldChg>
      <pc:sldChg chg="modSp mod modClrScheme chgLayout">
        <pc:chgData name="Bernadette Scott" userId="S::bernadette.scott@vinnies-cg.org.au::59d7f2bb-14b4-401c-ba39-1580fa7f662f" providerId="AD" clId="Web-{FA8A0167-C8A9-2959-AD20-82234894776B}" dt="2023-04-30T00:49:34.073" v="1"/>
        <pc:sldMkLst>
          <pc:docMk/>
          <pc:sldMk cId="3522946828" sldId="268"/>
        </pc:sldMkLst>
        <pc:spChg chg="mod ord">
          <ac:chgData name="Bernadette Scott" userId="S::bernadette.scott@vinnies-cg.org.au::59d7f2bb-14b4-401c-ba39-1580fa7f662f" providerId="AD" clId="Web-{FA8A0167-C8A9-2959-AD20-82234894776B}" dt="2023-04-30T00:49:34.073" v="1"/>
          <ac:spMkLst>
            <pc:docMk/>
            <pc:sldMk cId="3522946828" sldId="268"/>
            <ac:spMk id="2" creationId="{00000000-0000-0000-0000-000000000000}"/>
          </ac:spMkLst>
        </pc:spChg>
        <pc:spChg chg="mod ord">
          <ac:chgData name="Bernadette Scott" userId="S::bernadette.scott@vinnies-cg.org.au::59d7f2bb-14b4-401c-ba39-1580fa7f662f" providerId="AD" clId="Web-{FA8A0167-C8A9-2959-AD20-82234894776B}" dt="2023-04-30T00:49:34.073" v="1"/>
          <ac:spMkLst>
            <pc:docMk/>
            <pc:sldMk cId="3522946828" sldId="268"/>
            <ac:spMk id="3" creationId="{00000000-0000-0000-0000-000000000000}"/>
          </ac:spMkLst>
        </pc:spChg>
      </pc:sldChg>
      <pc:sldChg chg="modSp mod modClrScheme chgLayout">
        <pc:chgData name="Bernadette Scott" userId="S::bernadette.scott@vinnies-cg.org.au::59d7f2bb-14b4-401c-ba39-1580fa7f662f" providerId="AD" clId="Web-{FA8A0167-C8A9-2959-AD20-82234894776B}" dt="2023-04-30T00:49:34.073" v="1"/>
        <pc:sldMkLst>
          <pc:docMk/>
          <pc:sldMk cId="1878235014" sldId="269"/>
        </pc:sldMkLst>
        <pc:spChg chg="mod ord">
          <ac:chgData name="Bernadette Scott" userId="S::bernadette.scott@vinnies-cg.org.au::59d7f2bb-14b4-401c-ba39-1580fa7f662f" providerId="AD" clId="Web-{FA8A0167-C8A9-2959-AD20-82234894776B}" dt="2023-04-30T00:49:34.073" v="1"/>
          <ac:spMkLst>
            <pc:docMk/>
            <pc:sldMk cId="1878235014" sldId="269"/>
            <ac:spMk id="2" creationId="{00000000-0000-0000-0000-000000000000}"/>
          </ac:spMkLst>
        </pc:spChg>
        <pc:spChg chg="mod ord">
          <ac:chgData name="Bernadette Scott" userId="S::bernadette.scott@vinnies-cg.org.au::59d7f2bb-14b4-401c-ba39-1580fa7f662f" providerId="AD" clId="Web-{FA8A0167-C8A9-2959-AD20-82234894776B}" dt="2023-04-30T00:49:34.073" v="1"/>
          <ac:spMkLst>
            <pc:docMk/>
            <pc:sldMk cId="1878235014" sldId="269"/>
            <ac:spMk id="3" creationId="{00000000-0000-0000-0000-000000000000}"/>
          </ac:spMkLst>
        </pc:spChg>
      </pc:sldChg>
      <pc:sldChg chg="modSp mod modClrScheme chgLayout">
        <pc:chgData name="Bernadette Scott" userId="S::bernadette.scott@vinnies-cg.org.au::59d7f2bb-14b4-401c-ba39-1580fa7f662f" providerId="AD" clId="Web-{FA8A0167-C8A9-2959-AD20-82234894776B}" dt="2023-04-30T00:49:34.073" v="1"/>
        <pc:sldMkLst>
          <pc:docMk/>
          <pc:sldMk cId="2565826747" sldId="270"/>
        </pc:sldMkLst>
        <pc:spChg chg="mod ord">
          <ac:chgData name="Bernadette Scott" userId="S::bernadette.scott@vinnies-cg.org.au::59d7f2bb-14b4-401c-ba39-1580fa7f662f" providerId="AD" clId="Web-{FA8A0167-C8A9-2959-AD20-82234894776B}" dt="2023-04-30T00:49:34.073" v="1"/>
          <ac:spMkLst>
            <pc:docMk/>
            <pc:sldMk cId="2565826747" sldId="270"/>
            <ac:spMk id="2" creationId="{00000000-0000-0000-0000-000000000000}"/>
          </ac:spMkLst>
        </pc:spChg>
        <pc:spChg chg="mod ord">
          <ac:chgData name="Bernadette Scott" userId="S::bernadette.scott@vinnies-cg.org.au::59d7f2bb-14b4-401c-ba39-1580fa7f662f" providerId="AD" clId="Web-{FA8A0167-C8A9-2959-AD20-82234894776B}" dt="2023-04-30T00:49:34.073" v="1"/>
          <ac:spMkLst>
            <pc:docMk/>
            <pc:sldMk cId="2565826747" sldId="270"/>
            <ac:spMk id="3" creationId="{00000000-0000-0000-0000-000000000000}"/>
          </ac:spMkLst>
        </pc:spChg>
      </pc:sldChg>
      <pc:sldChg chg="modSp mod modClrScheme chgLayout">
        <pc:chgData name="Bernadette Scott" userId="S::bernadette.scott@vinnies-cg.org.au::59d7f2bb-14b4-401c-ba39-1580fa7f662f" providerId="AD" clId="Web-{FA8A0167-C8A9-2959-AD20-82234894776B}" dt="2023-04-30T00:49:34.073" v="1"/>
        <pc:sldMkLst>
          <pc:docMk/>
          <pc:sldMk cId="1509887713" sldId="271"/>
        </pc:sldMkLst>
        <pc:spChg chg="mod ord">
          <ac:chgData name="Bernadette Scott" userId="S::bernadette.scott@vinnies-cg.org.au::59d7f2bb-14b4-401c-ba39-1580fa7f662f" providerId="AD" clId="Web-{FA8A0167-C8A9-2959-AD20-82234894776B}" dt="2023-04-30T00:49:34.073" v="1"/>
          <ac:spMkLst>
            <pc:docMk/>
            <pc:sldMk cId="1509887713" sldId="271"/>
            <ac:spMk id="2" creationId="{00000000-0000-0000-0000-000000000000}"/>
          </ac:spMkLst>
        </pc:spChg>
        <pc:spChg chg="mod ord">
          <ac:chgData name="Bernadette Scott" userId="S::bernadette.scott@vinnies-cg.org.au::59d7f2bb-14b4-401c-ba39-1580fa7f662f" providerId="AD" clId="Web-{FA8A0167-C8A9-2959-AD20-82234894776B}" dt="2023-04-30T00:49:34.073" v="1"/>
          <ac:spMkLst>
            <pc:docMk/>
            <pc:sldMk cId="1509887713" sldId="271"/>
            <ac:spMk id="3" creationId="{00000000-0000-0000-0000-000000000000}"/>
          </ac:spMkLst>
        </pc:spChg>
      </pc:sldChg>
      <pc:sldChg chg="modSp mod modClrScheme chgLayout">
        <pc:chgData name="Bernadette Scott" userId="S::bernadette.scott@vinnies-cg.org.au::59d7f2bb-14b4-401c-ba39-1580fa7f662f" providerId="AD" clId="Web-{FA8A0167-C8A9-2959-AD20-82234894776B}" dt="2023-04-30T00:49:34.073" v="1"/>
        <pc:sldMkLst>
          <pc:docMk/>
          <pc:sldMk cId="2678833351" sldId="272"/>
        </pc:sldMkLst>
        <pc:spChg chg="mod ord">
          <ac:chgData name="Bernadette Scott" userId="S::bernadette.scott@vinnies-cg.org.au::59d7f2bb-14b4-401c-ba39-1580fa7f662f" providerId="AD" clId="Web-{FA8A0167-C8A9-2959-AD20-82234894776B}" dt="2023-04-30T00:49:34.073" v="1"/>
          <ac:spMkLst>
            <pc:docMk/>
            <pc:sldMk cId="2678833351" sldId="272"/>
            <ac:spMk id="2" creationId="{00000000-0000-0000-0000-000000000000}"/>
          </ac:spMkLst>
        </pc:spChg>
        <pc:spChg chg="mod ord">
          <ac:chgData name="Bernadette Scott" userId="S::bernadette.scott@vinnies-cg.org.au::59d7f2bb-14b4-401c-ba39-1580fa7f662f" providerId="AD" clId="Web-{FA8A0167-C8A9-2959-AD20-82234894776B}" dt="2023-04-30T00:49:34.073" v="1"/>
          <ac:spMkLst>
            <pc:docMk/>
            <pc:sldMk cId="2678833351" sldId="272"/>
            <ac:spMk id="3" creationId="{00000000-0000-0000-0000-000000000000}"/>
          </ac:spMkLst>
        </pc:spChg>
      </pc:sldChg>
      <pc:sldChg chg="modSp mod modClrScheme chgLayout">
        <pc:chgData name="Bernadette Scott" userId="S::bernadette.scott@vinnies-cg.org.au::59d7f2bb-14b4-401c-ba39-1580fa7f662f" providerId="AD" clId="Web-{FA8A0167-C8A9-2959-AD20-82234894776B}" dt="2023-04-30T00:49:34.073" v="1"/>
        <pc:sldMkLst>
          <pc:docMk/>
          <pc:sldMk cId="3622532584" sldId="273"/>
        </pc:sldMkLst>
        <pc:spChg chg="mod ord">
          <ac:chgData name="Bernadette Scott" userId="S::bernadette.scott@vinnies-cg.org.au::59d7f2bb-14b4-401c-ba39-1580fa7f662f" providerId="AD" clId="Web-{FA8A0167-C8A9-2959-AD20-82234894776B}" dt="2023-04-30T00:49:34.073" v="1"/>
          <ac:spMkLst>
            <pc:docMk/>
            <pc:sldMk cId="3622532584" sldId="273"/>
            <ac:spMk id="2" creationId="{00000000-0000-0000-0000-000000000000}"/>
          </ac:spMkLst>
        </pc:spChg>
        <pc:spChg chg="mod ord">
          <ac:chgData name="Bernadette Scott" userId="S::bernadette.scott@vinnies-cg.org.au::59d7f2bb-14b4-401c-ba39-1580fa7f662f" providerId="AD" clId="Web-{FA8A0167-C8A9-2959-AD20-82234894776B}" dt="2023-04-30T00:49:34.073" v="1"/>
          <ac:spMkLst>
            <pc:docMk/>
            <pc:sldMk cId="3622532584" sldId="273"/>
            <ac:spMk id="3" creationId="{00000000-0000-0000-0000-000000000000}"/>
          </ac:spMkLst>
        </pc:spChg>
      </pc:sldChg>
      <pc:sldMasterChg chg="del delSldLayout">
        <pc:chgData name="Bernadette Scott" userId="S::bernadette.scott@vinnies-cg.org.au::59d7f2bb-14b4-401c-ba39-1580fa7f662f" providerId="AD" clId="Web-{FA8A0167-C8A9-2959-AD20-82234894776B}" dt="2023-04-30T00:49:34.073" v="1"/>
        <pc:sldMasterMkLst>
          <pc:docMk/>
          <pc:sldMasterMk cId="4121611396" sldId="2147483648"/>
        </pc:sldMasterMkLst>
        <pc:sldLayoutChg chg="del">
          <pc:chgData name="Bernadette Scott" userId="S::bernadette.scott@vinnies-cg.org.au::59d7f2bb-14b4-401c-ba39-1580fa7f662f" providerId="AD" clId="Web-{FA8A0167-C8A9-2959-AD20-82234894776B}" dt="2023-04-30T00:49:34.073" v="1"/>
          <pc:sldLayoutMkLst>
            <pc:docMk/>
            <pc:sldMasterMk cId="4121611396" sldId="2147483648"/>
            <pc:sldLayoutMk cId="4155241237" sldId="2147483649"/>
          </pc:sldLayoutMkLst>
        </pc:sldLayoutChg>
        <pc:sldLayoutChg chg="del">
          <pc:chgData name="Bernadette Scott" userId="S::bernadette.scott@vinnies-cg.org.au::59d7f2bb-14b4-401c-ba39-1580fa7f662f" providerId="AD" clId="Web-{FA8A0167-C8A9-2959-AD20-82234894776B}" dt="2023-04-30T00:49:34.073" v="1"/>
          <pc:sldLayoutMkLst>
            <pc:docMk/>
            <pc:sldMasterMk cId="4121611396" sldId="2147483648"/>
            <pc:sldLayoutMk cId="3670232421" sldId="2147483650"/>
          </pc:sldLayoutMkLst>
        </pc:sldLayoutChg>
        <pc:sldLayoutChg chg="del">
          <pc:chgData name="Bernadette Scott" userId="S::bernadette.scott@vinnies-cg.org.au::59d7f2bb-14b4-401c-ba39-1580fa7f662f" providerId="AD" clId="Web-{FA8A0167-C8A9-2959-AD20-82234894776B}" dt="2023-04-30T00:49:34.073" v="1"/>
          <pc:sldLayoutMkLst>
            <pc:docMk/>
            <pc:sldMasterMk cId="4121611396" sldId="2147483648"/>
            <pc:sldLayoutMk cId="3523396648" sldId="2147483651"/>
          </pc:sldLayoutMkLst>
        </pc:sldLayoutChg>
        <pc:sldLayoutChg chg="del">
          <pc:chgData name="Bernadette Scott" userId="S::bernadette.scott@vinnies-cg.org.au::59d7f2bb-14b4-401c-ba39-1580fa7f662f" providerId="AD" clId="Web-{FA8A0167-C8A9-2959-AD20-82234894776B}" dt="2023-04-30T00:49:34.073" v="1"/>
          <pc:sldLayoutMkLst>
            <pc:docMk/>
            <pc:sldMasterMk cId="4121611396" sldId="2147483648"/>
            <pc:sldLayoutMk cId="209649566" sldId="2147483652"/>
          </pc:sldLayoutMkLst>
        </pc:sldLayoutChg>
        <pc:sldLayoutChg chg="del">
          <pc:chgData name="Bernadette Scott" userId="S::bernadette.scott@vinnies-cg.org.au::59d7f2bb-14b4-401c-ba39-1580fa7f662f" providerId="AD" clId="Web-{FA8A0167-C8A9-2959-AD20-82234894776B}" dt="2023-04-30T00:49:34.073" v="1"/>
          <pc:sldLayoutMkLst>
            <pc:docMk/>
            <pc:sldMasterMk cId="4121611396" sldId="2147483648"/>
            <pc:sldLayoutMk cId="1150051244" sldId="2147483653"/>
          </pc:sldLayoutMkLst>
        </pc:sldLayoutChg>
        <pc:sldLayoutChg chg="del">
          <pc:chgData name="Bernadette Scott" userId="S::bernadette.scott@vinnies-cg.org.au::59d7f2bb-14b4-401c-ba39-1580fa7f662f" providerId="AD" clId="Web-{FA8A0167-C8A9-2959-AD20-82234894776B}" dt="2023-04-30T00:49:34.073" v="1"/>
          <pc:sldLayoutMkLst>
            <pc:docMk/>
            <pc:sldMasterMk cId="4121611396" sldId="2147483648"/>
            <pc:sldLayoutMk cId="3473625328" sldId="2147483654"/>
          </pc:sldLayoutMkLst>
        </pc:sldLayoutChg>
        <pc:sldLayoutChg chg="del">
          <pc:chgData name="Bernadette Scott" userId="S::bernadette.scott@vinnies-cg.org.au::59d7f2bb-14b4-401c-ba39-1580fa7f662f" providerId="AD" clId="Web-{FA8A0167-C8A9-2959-AD20-82234894776B}" dt="2023-04-30T00:49:34.073" v="1"/>
          <pc:sldLayoutMkLst>
            <pc:docMk/>
            <pc:sldMasterMk cId="4121611396" sldId="2147483648"/>
            <pc:sldLayoutMk cId="4185702084" sldId="2147483655"/>
          </pc:sldLayoutMkLst>
        </pc:sldLayoutChg>
        <pc:sldLayoutChg chg="del">
          <pc:chgData name="Bernadette Scott" userId="S::bernadette.scott@vinnies-cg.org.au::59d7f2bb-14b4-401c-ba39-1580fa7f662f" providerId="AD" clId="Web-{FA8A0167-C8A9-2959-AD20-82234894776B}" dt="2023-04-30T00:49:34.073" v="1"/>
          <pc:sldLayoutMkLst>
            <pc:docMk/>
            <pc:sldMasterMk cId="4121611396" sldId="2147483648"/>
            <pc:sldLayoutMk cId="1220301583" sldId="2147483656"/>
          </pc:sldLayoutMkLst>
        </pc:sldLayoutChg>
        <pc:sldLayoutChg chg="del">
          <pc:chgData name="Bernadette Scott" userId="S::bernadette.scott@vinnies-cg.org.au::59d7f2bb-14b4-401c-ba39-1580fa7f662f" providerId="AD" clId="Web-{FA8A0167-C8A9-2959-AD20-82234894776B}" dt="2023-04-30T00:49:34.073" v="1"/>
          <pc:sldLayoutMkLst>
            <pc:docMk/>
            <pc:sldMasterMk cId="4121611396" sldId="2147483648"/>
            <pc:sldLayoutMk cId="2560220990" sldId="2147483657"/>
          </pc:sldLayoutMkLst>
        </pc:sldLayoutChg>
        <pc:sldLayoutChg chg="del">
          <pc:chgData name="Bernadette Scott" userId="S::bernadette.scott@vinnies-cg.org.au::59d7f2bb-14b4-401c-ba39-1580fa7f662f" providerId="AD" clId="Web-{FA8A0167-C8A9-2959-AD20-82234894776B}" dt="2023-04-30T00:49:34.073" v="1"/>
          <pc:sldLayoutMkLst>
            <pc:docMk/>
            <pc:sldMasterMk cId="4121611396" sldId="2147483648"/>
            <pc:sldLayoutMk cId="4247996561" sldId="2147483658"/>
          </pc:sldLayoutMkLst>
        </pc:sldLayoutChg>
        <pc:sldLayoutChg chg="del">
          <pc:chgData name="Bernadette Scott" userId="S::bernadette.scott@vinnies-cg.org.au::59d7f2bb-14b4-401c-ba39-1580fa7f662f" providerId="AD" clId="Web-{FA8A0167-C8A9-2959-AD20-82234894776B}" dt="2023-04-30T00:49:34.073" v="1"/>
          <pc:sldLayoutMkLst>
            <pc:docMk/>
            <pc:sldMasterMk cId="4121611396" sldId="2147483648"/>
            <pc:sldLayoutMk cId="3577140099" sldId="2147483659"/>
          </pc:sldLayoutMkLst>
        </pc:sldLayoutChg>
      </pc:sldMasterChg>
      <pc:sldMasterChg chg="add addSldLayout modSldLayout">
        <pc:chgData name="Bernadette Scott" userId="S::bernadette.scott@vinnies-cg.org.au::59d7f2bb-14b4-401c-ba39-1580fa7f662f" providerId="AD" clId="Web-{FA8A0167-C8A9-2959-AD20-82234894776B}" dt="2023-04-30T00:49:34.073" v="1"/>
        <pc:sldMasterMkLst>
          <pc:docMk/>
          <pc:sldMasterMk cId="2243925431" sldId="2147483660"/>
        </pc:sldMasterMkLst>
        <pc:sldLayoutChg chg="add mod replId">
          <pc:chgData name="Bernadette Scott" userId="S::bernadette.scott@vinnies-cg.org.au::59d7f2bb-14b4-401c-ba39-1580fa7f662f" providerId="AD" clId="Web-{FA8A0167-C8A9-2959-AD20-82234894776B}" dt="2023-04-30T00:49:34.073" v="1"/>
          <pc:sldLayoutMkLst>
            <pc:docMk/>
            <pc:sldMasterMk cId="2243925431" sldId="2147483660"/>
            <pc:sldLayoutMk cId="1342568844" sldId="2147483661"/>
          </pc:sldLayoutMkLst>
        </pc:sldLayoutChg>
        <pc:sldLayoutChg chg="add mod replId">
          <pc:chgData name="Bernadette Scott" userId="S::bernadette.scott@vinnies-cg.org.au::59d7f2bb-14b4-401c-ba39-1580fa7f662f" providerId="AD" clId="Web-{FA8A0167-C8A9-2959-AD20-82234894776B}" dt="2023-04-30T00:49:34.073" v="1"/>
          <pc:sldLayoutMkLst>
            <pc:docMk/>
            <pc:sldMasterMk cId="2243925431" sldId="2147483660"/>
            <pc:sldLayoutMk cId="999795688" sldId="2147483662"/>
          </pc:sldLayoutMkLst>
        </pc:sldLayoutChg>
        <pc:sldLayoutChg chg="add mod replId">
          <pc:chgData name="Bernadette Scott" userId="S::bernadette.scott@vinnies-cg.org.au::59d7f2bb-14b4-401c-ba39-1580fa7f662f" providerId="AD" clId="Web-{FA8A0167-C8A9-2959-AD20-82234894776B}" dt="2023-04-30T00:49:34.073" v="1"/>
          <pc:sldLayoutMkLst>
            <pc:docMk/>
            <pc:sldMasterMk cId="2243925431" sldId="2147483660"/>
            <pc:sldLayoutMk cId="198975146" sldId="2147483663"/>
          </pc:sldLayoutMkLst>
        </pc:sldLayoutChg>
        <pc:sldLayoutChg chg="add mod replId">
          <pc:chgData name="Bernadette Scott" userId="S::bernadette.scott@vinnies-cg.org.au::59d7f2bb-14b4-401c-ba39-1580fa7f662f" providerId="AD" clId="Web-{FA8A0167-C8A9-2959-AD20-82234894776B}" dt="2023-04-30T00:49:34.073" v="1"/>
          <pc:sldLayoutMkLst>
            <pc:docMk/>
            <pc:sldMasterMk cId="2243925431" sldId="2147483660"/>
            <pc:sldLayoutMk cId="3985066972" sldId="2147483664"/>
          </pc:sldLayoutMkLst>
        </pc:sldLayoutChg>
        <pc:sldLayoutChg chg="add mod replId">
          <pc:chgData name="Bernadette Scott" userId="S::bernadette.scott@vinnies-cg.org.au::59d7f2bb-14b4-401c-ba39-1580fa7f662f" providerId="AD" clId="Web-{FA8A0167-C8A9-2959-AD20-82234894776B}" dt="2023-04-30T00:49:34.073" v="1"/>
          <pc:sldLayoutMkLst>
            <pc:docMk/>
            <pc:sldMasterMk cId="2243925431" sldId="2147483660"/>
            <pc:sldLayoutMk cId="692286808" sldId="2147483665"/>
          </pc:sldLayoutMkLst>
        </pc:sldLayoutChg>
        <pc:sldLayoutChg chg="add mod replId">
          <pc:chgData name="Bernadette Scott" userId="S::bernadette.scott@vinnies-cg.org.au::59d7f2bb-14b4-401c-ba39-1580fa7f662f" providerId="AD" clId="Web-{FA8A0167-C8A9-2959-AD20-82234894776B}" dt="2023-04-30T00:49:34.073" v="1"/>
          <pc:sldLayoutMkLst>
            <pc:docMk/>
            <pc:sldMasterMk cId="2243925431" sldId="2147483660"/>
            <pc:sldLayoutMk cId="3904839209" sldId="2147483666"/>
          </pc:sldLayoutMkLst>
        </pc:sldLayoutChg>
        <pc:sldLayoutChg chg="add mod replId">
          <pc:chgData name="Bernadette Scott" userId="S::bernadette.scott@vinnies-cg.org.au::59d7f2bb-14b4-401c-ba39-1580fa7f662f" providerId="AD" clId="Web-{FA8A0167-C8A9-2959-AD20-82234894776B}" dt="2023-04-30T00:49:34.073" v="1"/>
          <pc:sldLayoutMkLst>
            <pc:docMk/>
            <pc:sldMasterMk cId="2243925431" sldId="2147483660"/>
            <pc:sldLayoutMk cId="3126458530" sldId="2147483667"/>
          </pc:sldLayoutMkLst>
        </pc:sldLayoutChg>
        <pc:sldLayoutChg chg="add mod replId">
          <pc:chgData name="Bernadette Scott" userId="S::bernadette.scott@vinnies-cg.org.au::59d7f2bb-14b4-401c-ba39-1580fa7f662f" providerId="AD" clId="Web-{FA8A0167-C8A9-2959-AD20-82234894776B}" dt="2023-04-30T00:49:34.073" v="1"/>
          <pc:sldLayoutMkLst>
            <pc:docMk/>
            <pc:sldMasterMk cId="2243925431" sldId="2147483660"/>
            <pc:sldLayoutMk cId="3380194208" sldId="2147483668"/>
          </pc:sldLayoutMkLst>
        </pc:sldLayoutChg>
        <pc:sldLayoutChg chg="add mod replId">
          <pc:chgData name="Bernadette Scott" userId="S::bernadette.scott@vinnies-cg.org.au::59d7f2bb-14b4-401c-ba39-1580fa7f662f" providerId="AD" clId="Web-{FA8A0167-C8A9-2959-AD20-82234894776B}" dt="2023-04-30T00:49:34.073" v="1"/>
          <pc:sldLayoutMkLst>
            <pc:docMk/>
            <pc:sldMasterMk cId="2243925431" sldId="2147483660"/>
            <pc:sldLayoutMk cId="3382252149" sldId="2147483669"/>
          </pc:sldLayoutMkLst>
        </pc:sldLayoutChg>
        <pc:sldLayoutChg chg="add mod replId">
          <pc:chgData name="Bernadette Scott" userId="S::bernadette.scott@vinnies-cg.org.au::59d7f2bb-14b4-401c-ba39-1580fa7f662f" providerId="AD" clId="Web-{FA8A0167-C8A9-2959-AD20-82234894776B}" dt="2023-04-30T00:49:34.073" v="1"/>
          <pc:sldLayoutMkLst>
            <pc:docMk/>
            <pc:sldMasterMk cId="2243925431" sldId="2147483660"/>
            <pc:sldLayoutMk cId="3043568968" sldId="2147483670"/>
          </pc:sldLayoutMkLst>
        </pc:sldLayoutChg>
        <pc:sldLayoutChg chg="add mod replId">
          <pc:chgData name="Bernadette Scott" userId="S::bernadette.scott@vinnies-cg.org.au::59d7f2bb-14b4-401c-ba39-1580fa7f662f" providerId="AD" clId="Web-{FA8A0167-C8A9-2959-AD20-82234894776B}" dt="2023-04-30T00:49:34.073" v="1"/>
          <pc:sldLayoutMkLst>
            <pc:docMk/>
            <pc:sldMasterMk cId="2243925431" sldId="2147483660"/>
            <pc:sldLayoutMk cId="423352679" sldId="2147483671"/>
          </pc:sldLayoutMkLst>
        </pc:sldLayoutChg>
      </pc:sldMasterChg>
    </pc:docChg>
  </pc:docChgLst>
  <pc:docChgLst>
    <pc:chgData name="Bernadette Scott" userId="S::bernadette.scott@vinnies-cg.org.au::59d7f2bb-14b4-401c-ba39-1580fa7f662f" providerId="AD" clId="Web-{F6BD49F0-C875-CD5B-CE57-78ED30EFA930}"/>
    <pc:docChg chg="modSld addMainMaster delMainMaster">
      <pc:chgData name="Bernadette Scott" userId="S::bernadette.scott@vinnies-cg.org.au::59d7f2bb-14b4-401c-ba39-1580fa7f662f" providerId="AD" clId="Web-{F6BD49F0-C875-CD5B-CE57-78ED30EFA930}" dt="2023-04-30T01:01:32.565" v="201" actId="1076"/>
      <pc:docMkLst>
        <pc:docMk/>
      </pc:docMkLst>
      <pc:sldChg chg="addSp delSp modSp mod setBg modClrScheme addAnim delDesignElem chgLayout">
        <pc:chgData name="Bernadette Scott" userId="S::bernadette.scott@vinnies-cg.org.au::59d7f2bb-14b4-401c-ba39-1580fa7f662f" providerId="AD" clId="Web-{F6BD49F0-C875-CD5B-CE57-78ED30EFA930}" dt="2023-04-30T01:01:32.565" v="201" actId="1076"/>
        <pc:sldMkLst>
          <pc:docMk/>
          <pc:sldMk cId="2125655681" sldId="256"/>
        </pc:sldMkLst>
        <pc:spChg chg="mod ord">
          <ac:chgData name="Bernadette Scott" userId="S::bernadette.scott@vinnies-cg.org.au::59d7f2bb-14b4-401c-ba39-1580fa7f662f" providerId="AD" clId="Web-{F6BD49F0-C875-CD5B-CE57-78ED30EFA930}" dt="2023-04-30T00:51:00.719" v="4"/>
          <ac:spMkLst>
            <pc:docMk/>
            <pc:sldMk cId="2125655681" sldId="256"/>
            <ac:spMk id="2" creationId="{00000000-0000-0000-0000-000000000000}"/>
          </ac:spMkLst>
        </pc:spChg>
        <pc:spChg chg="mod ord">
          <ac:chgData name="Bernadette Scott" userId="S::bernadette.scott@vinnies-cg.org.au::59d7f2bb-14b4-401c-ba39-1580fa7f662f" providerId="AD" clId="Web-{F6BD49F0-C875-CD5B-CE57-78ED30EFA930}" dt="2023-04-30T01:01:32.565" v="201" actId="1076"/>
          <ac:spMkLst>
            <pc:docMk/>
            <pc:sldMk cId="2125655681" sldId="256"/>
            <ac:spMk id="3" creationId="{00000000-0000-0000-0000-000000000000}"/>
          </ac:spMkLst>
        </pc:spChg>
        <pc:spChg chg="add del">
          <ac:chgData name="Bernadette Scott" userId="S::bernadette.scott@vinnies-cg.org.au::59d7f2bb-14b4-401c-ba39-1580fa7f662f" providerId="AD" clId="Web-{F6BD49F0-C875-CD5B-CE57-78ED30EFA930}" dt="2023-04-30T00:51:00.719" v="4"/>
          <ac:spMkLst>
            <pc:docMk/>
            <pc:sldMk cId="2125655681" sldId="256"/>
            <ac:spMk id="9" creationId="{C885E190-58DD-42DD-A4A8-401E15C92A52}"/>
          </ac:spMkLst>
        </pc:spChg>
        <pc:picChg chg="mod ord">
          <ac:chgData name="Bernadette Scott" userId="S::bernadette.scott@vinnies-cg.org.au::59d7f2bb-14b4-401c-ba39-1580fa7f662f" providerId="AD" clId="Web-{F6BD49F0-C875-CD5B-CE57-78ED30EFA930}" dt="2023-04-30T00:50:54.079" v="1"/>
          <ac:picMkLst>
            <pc:docMk/>
            <pc:sldMk cId="2125655681" sldId="256"/>
            <ac:picMk id="4" creationId="{00000000-0000-0000-0000-000000000000}"/>
          </ac:picMkLst>
        </pc:picChg>
      </pc:sldChg>
      <pc:sldChg chg="addSp delSp modSp mod setBg modClrScheme chgLayout">
        <pc:chgData name="Bernadette Scott" userId="S::bernadette.scott@vinnies-cg.org.au::59d7f2bb-14b4-401c-ba39-1580fa7f662f" providerId="AD" clId="Web-{F6BD49F0-C875-CD5B-CE57-78ED30EFA930}" dt="2023-04-30T00:52:03.737" v="7"/>
        <pc:sldMkLst>
          <pc:docMk/>
          <pc:sldMk cId="2228465833" sldId="257"/>
        </pc:sldMkLst>
        <pc:spChg chg="del mod ord">
          <ac:chgData name="Bernadette Scott" userId="S::bernadette.scott@vinnies-cg.org.au::59d7f2bb-14b4-401c-ba39-1580fa7f662f" providerId="AD" clId="Web-{F6BD49F0-C875-CD5B-CE57-78ED30EFA930}" dt="2023-04-30T00:52:03.737" v="7"/>
          <ac:spMkLst>
            <pc:docMk/>
            <pc:sldMk cId="2228465833" sldId="257"/>
            <ac:spMk id="2" creationId="{00000000-0000-0000-0000-000000000000}"/>
          </ac:spMkLst>
        </pc:spChg>
        <pc:spChg chg="mod">
          <ac:chgData name="Bernadette Scott" userId="S::bernadette.scott@vinnies-cg.org.au::59d7f2bb-14b4-401c-ba39-1580fa7f662f" providerId="AD" clId="Web-{F6BD49F0-C875-CD5B-CE57-78ED30EFA930}" dt="2023-04-30T00:51:57.283" v="6"/>
          <ac:spMkLst>
            <pc:docMk/>
            <pc:sldMk cId="2228465833" sldId="257"/>
            <ac:spMk id="6" creationId="{00000000-0000-0000-0000-000000000000}"/>
          </ac:spMkLst>
        </pc:spChg>
        <pc:spChg chg="add del">
          <ac:chgData name="Bernadette Scott" userId="S::bernadette.scott@vinnies-cg.org.au::59d7f2bb-14b4-401c-ba39-1580fa7f662f" providerId="AD" clId="Web-{F6BD49F0-C875-CD5B-CE57-78ED30EFA930}" dt="2023-04-30T00:51:57.283" v="6"/>
          <ac:spMkLst>
            <pc:docMk/>
            <pc:sldMk cId="2228465833" sldId="257"/>
            <ac:spMk id="1034" creationId="{6B41991E-FEAE-49BB-BDDD-80639BB61C96}"/>
          </ac:spMkLst>
        </pc:spChg>
        <pc:picChg chg="mod">
          <ac:chgData name="Bernadette Scott" userId="S::bernadette.scott@vinnies-cg.org.au::59d7f2bb-14b4-401c-ba39-1580fa7f662f" providerId="AD" clId="Web-{F6BD49F0-C875-CD5B-CE57-78ED30EFA930}" dt="2023-04-30T00:51:57.283" v="6"/>
          <ac:picMkLst>
            <pc:docMk/>
            <pc:sldMk cId="2228465833" sldId="257"/>
            <ac:picMk id="1026" creationId="{00000000-0000-0000-0000-000000000000}"/>
          </ac:picMkLst>
        </pc:picChg>
        <pc:picChg chg="mod ord">
          <ac:chgData name="Bernadette Scott" userId="S::bernadette.scott@vinnies-cg.org.au::59d7f2bb-14b4-401c-ba39-1580fa7f662f" providerId="AD" clId="Web-{F6BD49F0-C875-CD5B-CE57-78ED30EFA930}" dt="2023-04-30T00:51:57.283" v="6"/>
          <ac:picMkLst>
            <pc:docMk/>
            <pc:sldMk cId="2228465833" sldId="257"/>
            <ac:picMk id="1027" creationId="{00000000-0000-0000-0000-000000000000}"/>
          </ac:picMkLst>
        </pc:picChg>
        <pc:picChg chg="mod">
          <ac:chgData name="Bernadette Scott" userId="S::bernadette.scott@vinnies-cg.org.au::59d7f2bb-14b4-401c-ba39-1580fa7f662f" providerId="AD" clId="Web-{F6BD49F0-C875-CD5B-CE57-78ED30EFA930}" dt="2023-04-30T00:51:57.283" v="6"/>
          <ac:picMkLst>
            <pc:docMk/>
            <pc:sldMk cId="2228465833" sldId="257"/>
            <ac:picMk id="1028" creationId="{00000000-0000-0000-0000-000000000000}"/>
          </ac:picMkLst>
        </pc:picChg>
        <pc:picChg chg="mod ord">
          <ac:chgData name="Bernadette Scott" userId="S::bernadette.scott@vinnies-cg.org.au::59d7f2bb-14b4-401c-ba39-1580fa7f662f" providerId="AD" clId="Web-{F6BD49F0-C875-CD5B-CE57-78ED30EFA930}" dt="2023-04-30T00:51:57.283" v="6"/>
          <ac:picMkLst>
            <pc:docMk/>
            <pc:sldMk cId="2228465833" sldId="257"/>
            <ac:picMk id="1029" creationId="{00000000-0000-0000-0000-000000000000}"/>
          </ac:picMkLst>
        </pc:picChg>
      </pc:sldChg>
      <pc:sldChg chg="modSp mod modClrScheme chgLayout">
        <pc:chgData name="Bernadette Scott" userId="S::bernadette.scott@vinnies-cg.org.au::59d7f2bb-14b4-401c-ba39-1580fa7f662f" providerId="AD" clId="Web-{F6BD49F0-C875-CD5B-CE57-78ED30EFA930}" dt="2023-04-30T00:51:00.719" v="4"/>
        <pc:sldMkLst>
          <pc:docMk/>
          <pc:sldMk cId="3533940058" sldId="258"/>
        </pc:sldMkLst>
        <pc:spChg chg="mod ord">
          <ac:chgData name="Bernadette Scott" userId="S::bernadette.scott@vinnies-cg.org.au::59d7f2bb-14b4-401c-ba39-1580fa7f662f" providerId="AD" clId="Web-{F6BD49F0-C875-CD5B-CE57-78ED30EFA930}" dt="2023-04-30T00:51:00.719" v="4"/>
          <ac:spMkLst>
            <pc:docMk/>
            <pc:sldMk cId="3533940058" sldId="258"/>
            <ac:spMk id="2" creationId="{00000000-0000-0000-0000-000000000000}"/>
          </ac:spMkLst>
        </pc:spChg>
        <pc:spChg chg="mod ord">
          <ac:chgData name="Bernadette Scott" userId="S::bernadette.scott@vinnies-cg.org.au::59d7f2bb-14b4-401c-ba39-1580fa7f662f" providerId="AD" clId="Web-{F6BD49F0-C875-CD5B-CE57-78ED30EFA930}" dt="2023-04-30T00:51:00.719" v="4"/>
          <ac:spMkLst>
            <pc:docMk/>
            <pc:sldMk cId="3533940058" sldId="258"/>
            <ac:spMk id="3" creationId="{00000000-0000-0000-0000-000000000000}"/>
          </ac:spMkLst>
        </pc:spChg>
      </pc:sldChg>
      <pc:sldChg chg="modSp mod modClrScheme chgLayout">
        <pc:chgData name="Bernadette Scott" userId="S::bernadette.scott@vinnies-cg.org.au::59d7f2bb-14b4-401c-ba39-1580fa7f662f" providerId="AD" clId="Web-{F6BD49F0-C875-CD5B-CE57-78ED30EFA930}" dt="2023-04-30T00:53:46.786" v="26" actId="1076"/>
        <pc:sldMkLst>
          <pc:docMk/>
          <pc:sldMk cId="1445119490" sldId="259"/>
        </pc:sldMkLst>
        <pc:spChg chg="mod ord">
          <ac:chgData name="Bernadette Scott" userId="S::bernadette.scott@vinnies-cg.org.au::59d7f2bb-14b4-401c-ba39-1580fa7f662f" providerId="AD" clId="Web-{F6BD49F0-C875-CD5B-CE57-78ED30EFA930}" dt="2023-04-30T00:53:46.786" v="26" actId="1076"/>
          <ac:spMkLst>
            <pc:docMk/>
            <pc:sldMk cId="1445119490" sldId="259"/>
            <ac:spMk id="9218" creationId="{00000000-0000-0000-0000-000000000000}"/>
          </ac:spMkLst>
        </pc:spChg>
        <pc:spChg chg="mod">
          <ac:chgData name="Bernadette Scott" userId="S::bernadette.scott@vinnies-cg.org.au::59d7f2bb-14b4-401c-ba39-1580fa7f662f" providerId="AD" clId="Web-{F6BD49F0-C875-CD5B-CE57-78ED30EFA930}" dt="2023-04-30T00:53:10.442" v="19" actId="20577"/>
          <ac:spMkLst>
            <pc:docMk/>
            <pc:sldMk cId="1445119490" sldId="259"/>
            <ac:spMk id="9219" creationId="{00000000-0000-0000-0000-000000000000}"/>
          </ac:spMkLst>
        </pc:spChg>
        <pc:picChg chg="mod">
          <ac:chgData name="Bernadette Scott" userId="S::bernadette.scott@vinnies-cg.org.au::59d7f2bb-14b4-401c-ba39-1580fa7f662f" providerId="AD" clId="Web-{F6BD49F0-C875-CD5B-CE57-78ED30EFA930}" dt="2023-04-30T00:53:13.114" v="20" actId="1076"/>
          <ac:picMkLst>
            <pc:docMk/>
            <pc:sldMk cId="1445119490" sldId="259"/>
            <ac:picMk id="9220" creationId="{00000000-0000-0000-0000-000000000000}"/>
          </ac:picMkLst>
        </pc:picChg>
        <pc:picChg chg="mod">
          <ac:chgData name="Bernadette Scott" userId="S::bernadette.scott@vinnies-cg.org.au::59d7f2bb-14b4-401c-ba39-1580fa7f662f" providerId="AD" clId="Web-{F6BD49F0-C875-CD5B-CE57-78ED30EFA930}" dt="2023-04-30T00:53:16.364" v="22" actId="1076"/>
          <ac:picMkLst>
            <pc:docMk/>
            <pc:sldMk cId="1445119490" sldId="259"/>
            <ac:picMk id="9221" creationId="{00000000-0000-0000-0000-000000000000}"/>
          </ac:picMkLst>
        </pc:picChg>
        <pc:picChg chg="mod">
          <ac:chgData name="Bernadette Scott" userId="S::bernadette.scott@vinnies-cg.org.au::59d7f2bb-14b4-401c-ba39-1580fa7f662f" providerId="AD" clId="Web-{F6BD49F0-C875-CD5B-CE57-78ED30EFA930}" dt="2023-04-30T00:53:17.551" v="23" actId="1076"/>
          <ac:picMkLst>
            <pc:docMk/>
            <pc:sldMk cId="1445119490" sldId="259"/>
            <ac:picMk id="9222" creationId="{00000000-0000-0000-0000-000000000000}"/>
          </ac:picMkLst>
        </pc:picChg>
      </pc:sldChg>
      <pc:sldChg chg="modSp mod modClrScheme chgLayout">
        <pc:chgData name="Bernadette Scott" userId="S::bernadette.scott@vinnies-cg.org.au::59d7f2bb-14b4-401c-ba39-1580fa7f662f" providerId="AD" clId="Web-{F6BD49F0-C875-CD5B-CE57-78ED30EFA930}" dt="2023-04-30T00:53:36.255" v="25" actId="1076"/>
        <pc:sldMkLst>
          <pc:docMk/>
          <pc:sldMk cId="877171737" sldId="260"/>
        </pc:sldMkLst>
        <pc:spChg chg="mod ord">
          <ac:chgData name="Bernadette Scott" userId="S::bernadette.scott@vinnies-cg.org.au::59d7f2bb-14b4-401c-ba39-1580fa7f662f" providerId="AD" clId="Web-{F6BD49F0-C875-CD5B-CE57-78ED30EFA930}" dt="2023-04-30T00:53:36.255" v="25" actId="1076"/>
          <ac:spMkLst>
            <pc:docMk/>
            <pc:sldMk cId="877171737" sldId="260"/>
            <ac:spMk id="10242" creationId="{00000000-0000-0000-0000-000000000000}"/>
          </ac:spMkLst>
        </pc:spChg>
        <pc:picChg chg="mod">
          <ac:chgData name="Bernadette Scott" userId="S::bernadette.scott@vinnies-cg.org.au::59d7f2bb-14b4-401c-ba39-1580fa7f662f" providerId="AD" clId="Web-{F6BD49F0-C875-CD5B-CE57-78ED30EFA930}" dt="2023-04-30T00:53:24.598" v="24" actId="1076"/>
          <ac:picMkLst>
            <pc:docMk/>
            <pc:sldMk cId="877171737" sldId="260"/>
            <ac:picMk id="10244" creationId="{00000000-0000-0000-0000-000000000000}"/>
          </ac:picMkLst>
        </pc:picChg>
      </pc:sldChg>
      <pc:sldChg chg="modSp mod modClrScheme chgLayout">
        <pc:chgData name="Bernadette Scott" userId="S::bernadette.scott@vinnies-cg.org.au::59d7f2bb-14b4-401c-ba39-1580fa7f662f" providerId="AD" clId="Web-{F6BD49F0-C875-CD5B-CE57-78ED30EFA930}" dt="2023-04-30T00:55:09.257" v="39" actId="1076"/>
        <pc:sldMkLst>
          <pc:docMk/>
          <pc:sldMk cId="1635750750" sldId="261"/>
        </pc:sldMkLst>
        <pc:spChg chg="mod ord">
          <ac:chgData name="Bernadette Scott" userId="S::bernadette.scott@vinnies-cg.org.au::59d7f2bb-14b4-401c-ba39-1580fa7f662f" providerId="AD" clId="Web-{F6BD49F0-C875-CD5B-CE57-78ED30EFA930}" dt="2023-04-30T00:51:00.719" v="4"/>
          <ac:spMkLst>
            <pc:docMk/>
            <pc:sldMk cId="1635750750" sldId="261"/>
            <ac:spMk id="502786" creationId="{00000000-0000-0000-0000-000000000000}"/>
          </ac:spMkLst>
        </pc:spChg>
        <pc:spChg chg="mod">
          <ac:chgData name="Bernadette Scott" userId="S::bernadette.scott@vinnies-cg.org.au::59d7f2bb-14b4-401c-ba39-1580fa7f662f" providerId="AD" clId="Web-{F6BD49F0-C875-CD5B-CE57-78ED30EFA930}" dt="2023-04-30T00:55:09.257" v="39" actId="1076"/>
          <ac:spMkLst>
            <pc:docMk/>
            <pc:sldMk cId="1635750750" sldId="261"/>
            <ac:spMk id="502789" creationId="{00000000-0000-0000-0000-000000000000}"/>
          </ac:spMkLst>
        </pc:spChg>
        <pc:spChg chg="mod">
          <ac:chgData name="Bernadette Scott" userId="S::bernadette.scott@vinnies-cg.org.au::59d7f2bb-14b4-401c-ba39-1580fa7f662f" providerId="AD" clId="Web-{F6BD49F0-C875-CD5B-CE57-78ED30EFA930}" dt="2023-04-30T00:54:18.975" v="34" actId="1076"/>
          <ac:spMkLst>
            <pc:docMk/>
            <pc:sldMk cId="1635750750" sldId="261"/>
            <ac:spMk id="502790" creationId="{00000000-0000-0000-0000-000000000000}"/>
          </ac:spMkLst>
        </pc:spChg>
        <pc:picChg chg="mod">
          <ac:chgData name="Bernadette Scott" userId="S::bernadette.scott@vinnies-cg.org.au::59d7f2bb-14b4-401c-ba39-1580fa7f662f" providerId="AD" clId="Web-{F6BD49F0-C875-CD5B-CE57-78ED30EFA930}" dt="2023-04-30T00:54:11.428" v="32" actId="1076"/>
          <ac:picMkLst>
            <pc:docMk/>
            <pc:sldMk cId="1635750750" sldId="261"/>
            <ac:picMk id="11270" creationId="{00000000-0000-0000-0000-000000000000}"/>
          </ac:picMkLst>
        </pc:picChg>
        <pc:picChg chg="mod">
          <ac:chgData name="Bernadette Scott" userId="S::bernadette.scott@vinnies-cg.org.au::59d7f2bb-14b4-401c-ba39-1580fa7f662f" providerId="AD" clId="Web-{F6BD49F0-C875-CD5B-CE57-78ED30EFA930}" dt="2023-04-30T00:54:04.521" v="30" actId="1076"/>
          <ac:picMkLst>
            <pc:docMk/>
            <pc:sldMk cId="1635750750" sldId="261"/>
            <ac:picMk id="11271" creationId="{00000000-0000-0000-0000-000000000000}"/>
          </ac:picMkLst>
        </pc:picChg>
      </pc:sldChg>
      <pc:sldChg chg="modSp mod modClrScheme chgLayout">
        <pc:chgData name="Bernadette Scott" userId="S::bernadette.scott@vinnies-cg.org.au::59d7f2bb-14b4-401c-ba39-1580fa7f662f" providerId="AD" clId="Web-{F6BD49F0-C875-CD5B-CE57-78ED30EFA930}" dt="2023-04-30T00:56:56.448" v="73" actId="20577"/>
        <pc:sldMkLst>
          <pc:docMk/>
          <pc:sldMk cId="478021802" sldId="262"/>
        </pc:sldMkLst>
        <pc:spChg chg="mod ord">
          <ac:chgData name="Bernadette Scott" userId="S::bernadette.scott@vinnies-cg.org.au::59d7f2bb-14b4-401c-ba39-1580fa7f662f" providerId="AD" clId="Web-{F6BD49F0-C875-CD5B-CE57-78ED30EFA930}" dt="2023-04-30T00:51:00.719" v="4"/>
          <ac:spMkLst>
            <pc:docMk/>
            <pc:sldMk cId="478021802" sldId="262"/>
            <ac:spMk id="12290" creationId="{00000000-0000-0000-0000-000000000000}"/>
          </ac:spMkLst>
        </pc:spChg>
        <pc:spChg chg="mod">
          <ac:chgData name="Bernadette Scott" userId="S::bernadette.scott@vinnies-cg.org.au::59d7f2bb-14b4-401c-ba39-1580fa7f662f" providerId="AD" clId="Web-{F6BD49F0-C875-CD5B-CE57-78ED30EFA930}" dt="2023-04-30T00:56:56.448" v="73" actId="20577"/>
          <ac:spMkLst>
            <pc:docMk/>
            <pc:sldMk cId="478021802" sldId="262"/>
            <ac:spMk id="195613" creationId="{00000000-0000-0000-0000-000000000000}"/>
          </ac:spMkLst>
        </pc:spChg>
      </pc:sldChg>
      <pc:sldChg chg="modSp mod modClrScheme chgLayout">
        <pc:chgData name="Bernadette Scott" userId="S::bernadette.scott@vinnies-cg.org.au::59d7f2bb-14b4-401c-ba39-1580fa7f662f" providerId="AD" clId="Web-{F6BD49F0-C875-CD5B-CE57-78ED30EFA930}" dt="2023-04-30T00:51:00.719" v="4"/>
        <pc:sldMkLst>
          <pc:docMk/>
          <pc:sldMk cId="2123133166" sldId="263"/>
        </pc:sldMkLst>
        <pc:spChg chg="mod ord">
          <ac:chgData name="Bernadette Scott" userId="S::bernadette.scott@vinnies-cg.org.au::59d7f2bb-14b4-401c-ba39-1580fa7f662f" providerId="AD" clId="Web-{F6BD49F0-C875-CD5B-CE57-78ED30EFA930}" dt="2023-04-30T00:51:00.719" v="4"/>
          <ac:spMkLst>
            <pc:docMk/>
            <pc:sldMk cId="2123133166" sldId="263"/>
            <ac:spMk id="773123" creationId="{00000000-0000-0000-0000-000000000000}"/>
          </ac:spMkLst>
        </pc:spChg>
      </pc:sldChg>
      <pc:sldChg chg="modSp mod modClrScheme chgLayout">
        <pc:chgData name="Bernadette Scott" userId="S::bernadette.scott@vinnies-cg.org.au::59d7f2bb-14b4-401c-ba39-1580fa7f662f" providerId="AD" clId="Web-{F6BD49F0-C875-CD5B-CE57-78ED30EFA930}" dt="2023-04-30T00:55:54.009" v="56" actId="20577"/>
        <pc:sldMkLst>
          <pc:docMk/>
          <pc:sldMk cId="1948144121" sldId="264"/>
        </pc:sldMkLst>
        <pc:spChg chg="mod ord">
          <ac:chgData name="Bernadette Scott" userId="S::bernadette.scott@vinnies-cg.org.au::59d7f2bb-14b4-401c-ba39-1580fa7f662f" providerId="AD" clId="Web-{F6BD49F0-C875-CD5B-CE57-78ED30EFA930}" dt="2023-04-30T00:55:54.009" v="56" actId="20577"/>
          <ac:spMkLst>
            <pc:docMk/>
            <pc:sldMk cId="1948144121" sldId="264"/>
            <ac:spMk id="775171" creationId="{00000000-0000-0000-0000-000000000000}"/>
          </ac:spMkLst>
        </pc:spChg>
        <pc:spChg chg="mod">
          <ac:chgData name="Bernadette Scott" userId="S::bernadette.scott@vinnies-cg.org.au::59d7f2bb-14b4-401c-ba39-1580fa7f662f" providerId="AD" clId="Web-{F6BD49F0-C875-CD5B-CE57-78ED30EFA930}" dt="2023-04-30T00:55:40.711" v="45" actId="1076"/>
          <ac:spMkLst>
            <pc:docMk/>
            <pc:sldMk cId="1948144121" sldId="264"/>
            <ac:spMk id="775173" creationId="{00000000-0000-0000-0000-000000000000}"/>
          </ac:spMkLst>
        </pc:spChg>
      </pc:sldChg>
      <pc:sldChg chg="modSp mod modClrScheme chgLayout">
        <pc:chgData name="Bernadette Scott" userId="S::bernadette.scott@vinnies-cg.org.au::59d7f2bb-14b4-401c-ba39-1580fa7f662f" providerId="AD" clId="Web-{F6BD49F0-C875-CD5B-CE57-78ED30EFA930}" dt="2023-04-30T00:56:18.306" v="62" actId="1076"/>
        <pc:sldMkLst>
          <pc:docMk/>
          <pc:sldMk cId="3294256892" sldId="265"/>
        </pc:sldMkLst>
        <pc:spChg chg="mod">
          <ac:chgData name="Bernadette Scott" userId="S::bernadette.scott@vinnies-cg.org.au::59d7f2bb-14b4-401c-ba39-1580fa7f662f" providerId="AD" clId="Web-{F6BD49F0-C875-CD5B-CE57-78ED30EFA930}" dt="2023-04-30T00:56:14.025" v="61" actId="1076"/>
          <ac:spMkLst>
            <pc:docMk/>
            <pc:sldMk cId="3294256892" sldId="265"/>
            <ac:spMk id="320541" creationId="{00000000-0000-0000-0000-000000000000}"/>
          </ac:spMkLst>
        </pc:spChg>
        <pc:picChg chg="mod">
          <ac:chgData name="Bernadette Scott" userId="S::bernadette.scott@vinnies-cg.org.au::59d7f2bb-14b4-401c-ba39-1580fa7f662f" providerId="AD" clId="Web-{F6BD49F0-C875-CD5B-CE57-78ED30EFA930}" dt="2023-04-30T00:56:18.306" v="62" actId="1076"/>
          <ac:picMkLst>
            <pc:docMk/>
            <pc:sldMk cId="3294256892" sldId="265"/>
            <ac:picMk id="15371" creationId="{00000000-0000-0000-0000-000000000000}"/>
          </ac:picMkLst>
        </pc:picChg>
      </pc:sldChg>
      <pc:sldChg chg="modSp mod modClrScheme chgLayout">
        <pc:chgData name="Bernadette Scott" userId="S::bernadette.scott@vinnies-cg.org.au::59d7f2bb-14b4-401c-ba39-1580fa7f662f" providerId="AD" clId="Web-{F6BD49F0-C875-CD5B-CE57-78ED30EFA930}" dt="2023-04-30T00:56:38.135" v="67" actId="1076"/>
        <pc:sldMkLst>
          <pc:docMk/>
          <pc:sldMk cId="1315343733" sldId="266"/>
        </pc:sldMkLst>
        <pc:spChg chg="mod">
          <ac:chgData name="Bernadette Scott" userId="S::bernadette.scott@vinnies-cg.org.au::59d7f2bb-14b4-401c-ba39-1580fa7f662f" providerId="AD" clId="Web-{F6BD49F0-C875-CD5B-CE57-78ED30EFA930}" dt="2023-04-30T00:56:38.135" v="67" actId="1076"/>
          <ac:spMkLst>
            <pc:docMk/>
            <pc:sldMk cId="1315343733" sldId="266"/>
            <ac:spMk id="777223" creationId="{00000000-0000-0000-0000-000000000000}"/>
          </ac:spMkLst>
        </pc:spChg>
      </pc:sldChg>
      <pc:sldChg chg="modSp mod modClrScheme chgLayout">
        <pc:chgData name="Bernadette Scott" userId="S::bernadette.scott@vinnies-cg.org.au::59d7f2bb-14b4-401c-ba39-1580fa7f662f" providerId="AD" clId="Web-{F6BD49F0-C875-CD5B-CE57-78ED30EFA930}" dt="2023-04-30T00:51:00.719" v="4"/>
        <pc:sldMkLst>
          <pc:docMk/>
          <pc:sldMk cId="301236560" sldId="267"/>
        </pc:sldMkLst>
        <pc:spChg chg="mod ord">
          <ac:chgData name="Bernadette Scott" userId="S::bernadette.scott@vinnies-cg.org.au::59d7f2bb-14b4-401c-ba39-1580fa7f662f" providerId="AD" clId="Web-{F6BD49F0-C875-CD5B-CE57-78ED30EFA930}" dt="2023-04-30T00:51:00.719" v="4"/>
          <ac:spMkLst>
            <pc:docMk/>
            <pc:sldMk cId="301236560" sldId="267"/>
            <ac:spMk id="781314" creationId="{00000000-0000-0000-0000-000000000000}"/>
          </ac:spMkLst>
        </pc:spChg>
      </pc:sldChg>
      <pc:sldChg chg="addSp modSp mod setBg modClrScheme chgLayout">
        <pc:chgData name="Bernadette Scott" userId="S::bernadette.scott@vinnies-cg.org.au::59d7f2bb-14b4-401c-ba39-1580fa7f662f" providerId="AD" clId="Web-{F6BD49F0-C875-CD5B-CE57-78ED30EFA930}" dt="2023-04-30T00:57:20.698" v="77"/>
        <pc:sldMkLst>
          <pc:docMk/>
          <pc:sldMk cId="3522946828" sldId="268"/>
        </pc:sldMkLst>
        <pc:spChg chg="mod ord">
          <ac:chgData name="Bernadette Scott" userId="S::bernadette.scott@vinnies-cg.org.au::59d7f2bb-14b4-401c-ba39-1580fa7f662f" providerId="AD" clId="Web-{F6BD49F0-C875-CD5B-CE57-78ED30EFA930}" dt="2023-04-30T00:57:20.698" v="77"/>
          <ac:spMkLst>
            <pc:docMk/>
            <pc:sldMk cId="3522946828" sldId="268"/>
            <ac:spMk id="2" creationId="{00000000-0000-0000-0000-000000000000}"/>
          </ac:spMkLst>
        </pc:spChg>
        <pc:spChg chg="mod ord">
          <ac:chgData name="Bernadette Scott" userId="S::bernadette.scott@vinnies-cg.org.au::59d7f2bb-14b4-401c-ba39-1580fa7f662f" providerId="AD" clId="Web-{F6BD49F0-C875-CD5B-CE57-78ED30EFA930}" dt="2023-04-30T00:57:20.698" v="77"/>
          <ac:spMkLst>
            <pc:docMk/>
            <pc:sldMk cId="3522946828" sldId="268"/>
            <ac:spMk id="3" creationId="{00000000-0000-0000-0000-000000000000}"/>
          </ac:spMkLst>
        </pc:spChg>
        <pc:spChg chg="add">
          <ac:chgData name="Bernadette Scott" userId="S::bernadette.scott@vinnies-cg.org.au::59d7f2bb-14b4-401c-ba39-1580fa7f662f" providerId="AD" clId="Web-{F6BD49F0-C875-CD5B-CE57-78ED30EFA930}" dt="2023-04-30T00:57:20.698" v="77"/>
          <ac:spMkLst>
            <pc:docMk/>
            <pc:sldMk cId="3522946828" sldId="268"/>
            <ac:spMk id="2055" creationId="{AA047838-7F9E-43CF-A116-26E7AAA8F842}"/>
          </ac:spMkLst>
        </pc:spChg>
        <pc:picChg chg="mod">
          <ac:chgData name="Bernadette Scott" userId="S::bernadette.scott@vinnies-cg.org.au::59d7f2bb-14b4-401c-ba39-1580fa7f662f" providerId="AD" clId="Web-{F6BD49F0-C875-CD5B-CE57-78ED30EFA930}" dt="2023-04-30T00:57:20.698" v="77"/>
          <ac:picMkLst>
            <pc:docMk/>
            <pc:sldMk cId="3522946828" sldId="268"/>
            <ac:picMk id="2050" creationId="{00000000-0000-0000-0000-000000000000}"/>
          </ac:picMkLst>
        </pc:picChg>
      </pc:sldChg>
      <pc:sldChg chg="delSp modSp mod modClrScheme chgLayout">
        <pc:chgData name="Bernadette Scott" userId="S::bernadette.scott@vinnies-cg.org.au::59d7f2bb-14b4-401c-ba39-1580fa7f662f" providerId="AD" clId="Web-{F6BD49F0-C875-CD5B-CE57-78ED30EFA930}" dt="2023-04-30T01:01:20.111" v="200" actId="1076"/>
        <pc:sldMkLst>
          <pc:docMk/>
          <pc:sldMk cId="1878235014" sldId="269"/>
        </pc:sldMkLst>
        <pc:spChg chg="del mod ord">
          <ac:chgData name="Bernadette Scott" userId="S::bernadette.scott@vinnies-cg.org.au::59d7f2bb-14b4-401c-ba39-1580fa7f662f" providerId="AD" clId="Web-{F6BD49F0-C875-CD5B-CE57-78ED30EFA930}" dt="2023-04-30T01:01:17.471" v="199"/>
          <ac:spMkLst>
            <pc:docMk/>
            <pc:sldMk cId="1878235014" sldId="269"/>
            <ac:spMk id="2" creationId="{00000000-0000-0000-0000-000000000000}"/>
          </ac:spMkLst>
        </pc:spChg>
        <pc:spChg chg="mod ord">
          <ac:chgData name="Bernadette Scott" userId="S::bernadette.scott@vinnies-cg.org.au::59d7f2bb-14b4-401c-ba39-1580fa7f662f" providerId="AD" clId="Web-{F6BD49F0-C875-CD5B-CE57-78ED30EFA930}" dt="2023-04-30T01:01:20.111" v="200" actId="1076"/>
          <ac:spMkLst>
            <pc:docMk/>
            <pc:sldMk cId="1878235014" sldId="269"/>
            <ac:spMk id="3" creationId="{00000000-0000-0000-0000-000000000000}"/>
          </ac:spMkLst>
        </pc:spChg>
      </pc:sldChg>
      <pc:sldChg chg="addSp delSp modSp mod setBg modClrScheme chgLayout">
        <pc:chgData name="Bernadette Scott" userId="S::bernadette.scott@vinnies-cg.org.au::59d7f2bb-14b4-401c-ba39-1580fa7f662f" providerId="AD" clId="Web-{F6BD49F0-C875-CD5B-CE57-78ED30EFA930}" dt="2023-04-30T00:58:00.075" v="97" actId="1076"/>
        <pc:sldMkLst>
          <pc:docMk/>
          <pc:sldMk cId="2565826747" sldId="270"/>
        </pc:sldMkLst>
        <pc:spChg chg="mod ord">
          <ac:chgData name="Bernadette Scott" userId="S::bernadette.scott@vinnies-cg.org.au::59d7f2bb-14b4-401c-ba39-1580fa7f662f" providerId="AD" clId="Web-{F6BD49F0-C875-CD5B-CE57-78ED30EFA930}" dt="2023-04-30T00:58:00.075" v="97" actId="1076"/>
          <ac:spMkLst>
            <pc:docMk/>
            <pc:sldMk cId="2565826747" sldId="270"/>
            <ac:spMk id="2" creationId="{00000000-0000-0000-0000-000000000000}"/>
          </ac:spMkLst>
        </pc:spChg>
        <pc:spChg chg="del mod ord">
          <ac:chgData name="Bernadette Scott" userId="S::bernadette.scott@vinnies-cg.org.au::59d7f2bb-14b4-401c-ba39-1580fa7f662f" providerId="AD" clId="Web-{F6BD49F0-C875-CD5B-CE57-78ED30EFA930}" dt="2023-04-30T00:57:53.074" v="96"/>
          <ac:spMkLst>
            <pc:docMk/>
            <pc:sldMk cId="2565826747" sldId="270"/>
            <ac:spMk id="3" creationId="{00000000-0000-0000-0000-000000000000}"/>
          </ac:spMkLst>
        </pc:spChg>
        <pc:spChg chg="add">
          <ac:chgData name="Bernadette Scott" userId="S::bernadette.scott@vinnies-cg.org.au::59d7f2bb-14b4-401c-ba39-1580fa7f662f" providerId="AD" clId="Web-{F6BD49F0-C875-CD5B-CE57-78ED30EFA930}" dt="2023-04-30T00:57:31.246" v="78"/>
          <ac:spMkLst>
            <pc:docMk/>
            <pc:sldMk cId="2565826747" sldId="270"/>
            <ac:spMk id="9" creationId="{A26E2FAE-FA60-497B-B2CB-7702C6FF3A3F}"/>
          </ac:spMkLst>
        </pc:spChg>
        <pc:picChg chg="mod">
          <ac:chgData name="Bernadette Scott" userId="S::bernadette.scott@vinnies-cg.org.au::59d7f2bb-14b4-401c-ba39-1580fa7f662f" providerId="AD" clId="Web-{F6BD49F0-C875-CD5B-CE57-78ED30EFA930}" dt="2023-04-30T00:57:31.246" v="78"/>
          <ac:picMkLst>
            <pc:docMk/>
            <pc:sldMk cId="2565826747" sldId="270"/>
            <ac:picMk id="4" creationId="{00000000-0000-0000-0000-000000000000}"/>
          </ac:picMkLst>
        </pc:picChg>
      </pc:sldChg>
      <pc:sldChg chg="delSp modSp mod setBg modClrScheme chgLayout">
        <pc:chgData name="Bernadette Scott" userId="S::bernadette.scott@vinnies-cg.org.au::59d7f2bb-14b4-401c-ba39-1580fa7f662f" providerId="AD" clId="Web-{F6BD49F0-C875-CD5B-CE57-78ED30EFA930}" dt="2023-04-30T00:59:14.873" v="150" actId="14100"/>
        <pc:sldMkLst>
          <pc:docMk/>
          <pc:sldMk cId="1509887713" sldId="271"/>
        </pc:sldMkLst>
        <pc:spChg chg="mod ord">
          <ac:chgData name="Bernadette Scott" userId="S::bernadette.scott@vinnies-cg.org.au::59d7f2bb-14b4-401c-ba39-1580fa7f662f" providerId="AD" clId="Web-{F6BD49F0-C875-CD5B-CE57-78ED30EFA930}" dt="2023-04-30T00:59:14.873" v="150" actId="14100"/>
          <ac:spMkLst>
            <pc:docMk/>
            <pc:sldMk cId="1509887713" sldId="271"/>
            <ac:spMk id="2" creationId="{00000000-0000-0000-0000-000000000000}"/>
          </ac:spMkLst>
        </pc:spChg>
        <pc:spChg chg="del mod ord">
          <ac:chgData name="Bernadette Scott" userId="S::bernadette.scott@vinnies-cg.org.au::59d7f2bb-14b4-401c-ba39-1580fa7f662f" providerId="AD" clId="Web-{F6BD49F0-C875-CD5B-CE57-78ED30EFA930}" dt="2023-04-30T00:58:51.279" v="128"/>
          <ac:spMkLst>
            <pc:docMk/>
            <pc:sldMk cId="1509887713" sldId="271"/>
            <ac:spMk id="3" creationId="{00000000-0000-0000-0000-000000000000}"/>
          </ac:spMkLst>
        </pc:spChg>
        <pc:picChg chg="mod">
          <ac:chgData name="Bernadette Scott" userId="S::bernadette.scott@vinnies-cg.org.au::59d7f2bb-14b4-401c-ba39-1580fa7f662f" providerId="AD" clId="Web-{F6BD49F0-C875-CD5B-CE57-78ED30EFA930}" dt="2023-04-30T00:58:46.045" v="127"/>
          <ac:picMkLst>
            <pc:docMk/>
            <pc:sldMk cId="1509887713" sldId="271"/>
            <ac:picMk id="4" creationId="{00000000-0000-0000-0000-000000000000}"/>
          </ac:picMkLst>
        </pc:picChg>
      </pc:sldChg>
      <pc:sldChg chg="addSp modSp mod setBg modClrScheme chgLayout">
        <pc:chgData name="Bernadette Scott" userId="S::bernadette.scott@vinnies-cg.org.au::59d7f2bb-14b4-401c-ba39-1580fa7f662f" providerId="AD" clId="Web-{F6BD49F0-C875-CD5B-CE57-78ED30EFA930}" dt="2023-04-30T01:00:58.611" v="193" actId="20577"/>
        <pc:sldMkLst>
          <pc:docMk/>
          <pc:sldMk cId="2678833351" sldId="272"/>
        </pc:sldMkLst>
        <pc:spChg chg="mod ord">
          <ac:chgData name="Bernadette Scott" userId="S::bernadette.scott@vinnies-cg.org.au::59d7f2bb-14b4-401c-ba39-1580fa7f662f" providerId="AD" clId="Web-{F6BD49F0-C875-CD5B-CE57-78ED30EFA930}" dt="2023-04-30T00:59:57.250" v="179" actId="20577"/>
          <ac:spMkLst>
            <pc:docMk/>
            <pc:sldMk cId="2678833351" sldId="272"/>
            <ac:spMk id="2" creationId="{00000000-0000-0000-0000-000000000000}"/>
          </ac:spMkLst>
        </pc:spChg>
        <pc:spChg chg="mod ord">
          <ac:chgData name="Bernadette Scott" userId="S::bernadette.scott@vinnies-cg.org.au::59d7f2bb-14b4-401c-ba39-1580fa7f662f" providerId="AD" clId="Web-{F6BD49F0-C875-CD5B-CE57-78ED30EFA930}" dt="2023-04-30T01:00:58.611" v="193" actId="20577"/>
          <ac:spMkLst>
            <pc:docMk/>
            <pc:sldMk cId="2678833351" sldId="272"/>
            <ac:spMk id="3" creationId="{00000000-0000-0000-0000-000000000000}"/>
          </ac:spMkLst>
        </pc:spChg>
        <pc:spChg chg="add mod">
          <ac:chgData name="Bernadette Scott" userId="S::bernadette.scott@vinnies-cg.org.au::59d7f2bb-14b4-401c-ba39-1580fa7f662f" providerId="AD" clId="Web-{F6BD49F0-C875-CD5B-CE57-78ED30EFA930}" dt="2023-04-30T00:59:46.406" v="172" actId="20577"/>
          <ac:spMkLst>
            <pc:docMk/>
            <pc:sldMk cId="2678833351" sldId="272"/>
            <ac:spMk id="8" creationId="{923E8915-D2AA-4327-A45A-972C3CA9574B}"/>
          </ac:spMkLst>
        </pc:spChg>
        <pc:spChg chg="add">
          <ac:chgData name="Bernadette Scott" userId="S::bernadette.scott@vinnies-cg.org.au::59d7f2bb-14b4-401c-ba39-1580fa7f662f" providerId="AD" clId="Web-{F6BD49F0-C875-CD5B-CE57-78ED30EFA930}" dt="2023-04-30T00:59:21.874" v="151"/>
          <ac:spMkLst>
            <pc:docMk/>
            <pc:sldMk cId="2678833351" sldId="272"/>
            <ac:spMk id="10" creationId="{8302FC3C-9804-4950-B721-5FD704BA6065}"/>
          </ac:spMkLst>
        </pc:spChg>
        <pc:spChg chg="add">
          <ac:chgData name="Bernadette Scott" userId="S::bernadette.scott@vinnies-cg.org.au::59d7f2bb-14b4-401c-ba39-1580fa7f662f" providerId="AD" clId="Web-{F6BD49F0-C875-CD5B-CE57-78ED30EFA930}" dt="2023-04-30T00:59:21.874" v="151"/>
          <ac:spMkLst>
            <pc:docMk/>
            <pc:sldMk cId="2678833351" sldId="272"/>
            <ac:spMk id="16" creationId="{F3798573-F27B-47EB-8EA4-7EE34954C2D6}"/>
          </ac:spMkLst>
        </pc:spChg>
        <pc:picChg chg="add">
          <ac:chgData name="Bernadette Scott" userId="S::bernadette.scott@vinnies-cg.org.au::59d7f2bb-14b4-401c-ba39-1580fa7f662f" providerId="AD" clId="Web-{F6BD49F0-C875-CD5B-CE57-78ED30EFA930}" dt="2023-04-30T00:59:21.874" v="151"/>
          <ac:picMkLst>
            <pc:docMk/>
            <pc:sldMk cId="2678833351" sldId="272"/>
            <ac:picMk id="14" creationId="{3BC6EBB2-9BDC-4075-BA6B-43A9FBF9C86C}"/>
          </ac:picMkLst>
        </pc:picChg>
        <pc:cxnChg chg="add">
          <ac:chgData name="Bernadette Scott" userId="S::bernadette.scott@vinnies-cg.org.au::59d7f2bb-14b4-401c-ba39-1580fa7f662f" providerId="AD" clId="Web-{F6BD49F0-C875-CD5B-CE57-78ED30EFA930}" dt="2023-04-30T00:59:21.874" v="151"/>
          <ac:cxnSpMkLst>
            <pc:docMk/>
            <pc:sldMk cId="2678833351" sldId="272"/>
            <ac:cxnSpMk id="12" creationId="{6B9695BD-ECF6-49CA-8877-8C493193C65D}"/>
          </ac:cxnSpMkLst>
        </pc:cxnChg>
      </pc:sldChg>
      <pc:sldChg chg="addSp delSp modSp mod setBg modClrScheme chgLayout">
        <pc:chgData name="Bernadette Scott" userId="S::bernadette.scott@vinnies-cg.org.au::59d7f2bb-14b4-401c-ba39-1580fa7f662f" providerId="AD" clId="Web-{F6BD49F0-C875-CD5B-CE57-78ED30EFA930}" dt="2023-04-30T00:58:40.247" v="126" actId="1076"/>
        <pc:sldMkLst>
          <pc:docMk/>
          <pc:sldMk cId="3622532584" sldId="273"/>
        </pc:sldMkLst>
        <pc:spChg chg="del mod ord">
          <ac:chgData name="Bernadette Scott" userId="S::bernadette.scott@vinnies-cg.org.au::59d7f2bb-14b4-401c-ba39-1580fa7f662f" providerId="AD" clId="Web-{F6BD49F0-C875-CD5B-CE57-78ED30EFA930}" dt="2023-04-30T00:58:18.091" v="99"/>
          <ac:spMkLst>
            <pc:docMk/>
            <pc:sldMk cId="3622532584" sldId="273"/>
            <ac:spMk id="2" creationId="{00000000-0000-0000-0000-000000000000}"/>
          </ac:spMkLst>
        </pc:spChg>
        <pc:spChg chg="mod ord">
          <ac:chgData name="Bernadette Scott" userId="S::bernadette.scott@vinnies-cg.org.au::59d7f2bb-14b4-401c-ba39-1580fa7f662f" providerId="AD" clId="Web-{F6BD49F0-C875-CD5B-CE57-78ED30EFA930}" dt="2023-04-30T00:58:40.247" v="126" actId="1076"/>
          <ac:spMkLst>
            <pc:docMk/>
            <pc:sldMk cId="3622532584" sldId="273"/>
            <ac:spMk id="3" creationId="{00000000-0000-0000-0000-000000000000}"/>
          </ac:spMkLst>
        </pc:spChg>
        <pc:spChg chg="add">
          <ac:chgData name="Bernadette Scott" userId="S::bernadette.scott@vinnies-cg.org.au::59d7f2bb-14b4-401c-ba39-1580fa7f662f" providerId="AD" clId="Web-{F6BD49F0-C875-CD5B-CE57-78ED30EFA930}" dt="2023-04-30T00:58:13.981" v="98"/>
          <ac:spMkLst>
            <pc:docMk/>
            <pc:sldMk cId="3622532584" sldId="273"/>
            <ac:spMk id="9" creationId="{AA047838-7F9E-43CF-A116-26E7AAA8F842}"/>
          </ac:spMkLst>
        </pc:spChg>
        <pc:picChg chg="mod">
          <ac:chgData name="Bernadette Scott" userId="S::bernadette.scott@vinnies-cg.org.au::59d7f2bb-14b4-401c-ba39-1580fa7f662f" providerId="AD" clId="Web-{F6BD49F0-C875-CD5B-CE57-78ED30EFA930}" dt="2023-04-30T00:58:13.981" v="98"/>
          <ac:picMkLst>
            <pc:docMk/>
            <pc:sldMk cId="3622532584" sldId="273"/>
            <ac:picMk id="4" creationId="{00000000-0000-0000-0000-000000000000}"/>
          </ac:picMkLst>
        </pc:picChg>
      </pc:sldChg>
      <pc:sldMasterChg chg="del delSldLayout">
        <pc:chgData name="Bernadette Scott" userId="S::bernadette.scott@vinnies-cg.org.au::59d7f2bb-14b4-401c-ba39-1580fa7f662f" providerId="AD" clId="Web-{F6BD49F0-C875-CD5B-CE57-78ED30EFA930}" dt="2023-04-30T00:50:44.391" v="0"/>
        <pc:sldMasterMkLst>
          <pc:docMk/>
          <pc:sldMasterMk cId="2243925431" sldId="2147483660"/>
        </pc:sldMasterMkLst>
        <pc:sldLayoutChg chg="del">
          <pc:chgData name="Bernadette Scott" userId="S::bernadette.scott@vinnies-cg.org.au::59d7f2bb-14b4-401c-ba39-1580fa7f662f" providerId="AD" clId="Web-{F6BD49F0-C875-CD5B-CE57-78ED30EFA930}" dt="2023-04-30T00:50:44.391" v="0"/>
          <pc:sldLayoutMkLst>
            <pc:docMk/>
            <pc:sldMasterMk cId="2243925431" sldId="2147483660"/>
            <pc:sldLayoutMk cId="1342568844" sldId="2147483661"/>
          </pc:sldLayoutMkLst>
        </pc:sldLayoutChg>
        <pc:sldLayoutChg chg="del">
          <pc:chgData name="Bernadette Scott" userId="S::bernadette.scott@vinnies-cg.org.au::59d7f2bb-14b4-401c-ba39-1580fa7f662f" providerId="AD" clId="Web-{F6BD49F0-C875-CD5B-CE57-78ED30EFA930}" dt="2023-04-30T00:50:44.391" v="0"/>
          <pc:sldLayoutMkLst>
            <pc:docMk/>
            <pc:sldMasterMk cId="2243925431" sldId="2147483660"/>
            <pc:sldLayoutMk cId="999795688" sldId="2147483662"/>
          </pc:sldLayoutMkLst>
        </pc:sldLayoutChg>
        <pc:sldLayoutChg chg="del">
          <pc:chgData name="Bernadette Scott" userId="S::bernadette.scott@vinnies-cg.org.au::59d7f2bb-14b4-401c-ba39-1580fa7f662f" providerId="AD" clId="Web-{F6BD49F0-C875-CD5B-CE57-78ED30EFA930}" dt="2023-04-30T00:50:44.391" v="0"/>
          <pc:sldLayoutMkLst>
            <pc:docMk/>
            <pc:sldMasterMk cId="2243925431" sldId="2147483660"/>
            <pc:sldLayoutMk cId="198975146" sldId="2147483663"/>
          </pc:sldLayoutMkLst>
        </pc:sldLayoutChg>
        <pc:sldLayoutChg chg="del">
          <pc:chgData name="Bernadette Scott" userId="S::bernadette.scott@vinnies-cg.org.au::59d7f2bb-14b4-401c-ba39-1580fa7f662f" providerId="AD" clId="Web-{F6BD49F0-C875-CD5B-CE57-78ED30EFA930}" dt="2023-04-30T00:50:44.391" v="0"/>
          <pc:sldLayoutMkLst>
            <pc:docMk/>
            <pc:sldMasterMk cId="2243925431" sldId="2147483660"/>
            <pc:sldLayoutMk cId="3985066972" sldId="2147483664"/>
          </pc:sldLayoutMkLst>
        </pc:sldLayoutChg>
        <pc:sldLayoutChg chg="del">
          <pc:chgData name="Bernadette Scott" userId="S::bernadette.scott@vinnies-cg.org.au::59d7f2bb-14b4-401c-ba39-1580fa7f662f" providerId="AD" clId="Web-{F6BD49F0-C875-CD5B-CE57-78ED30EFA930}" dt="2023-04-30T00:50:44.391" v="0"/>
          <pc:sldLayoutMkLst>
            <pc:docMk/>
            <pc:sldMasterMk cId="2243925431" sldId="2147483660"/>
            <pc:sldLayoutMk cId="692286808" sldId="2147483665"/>
          </pc:sldLayoutMkLst>
        </pc:sldLayoutChg>
        <pc:sldLayoutChg chg="del">
          <pc:chgData name="Bernadette Scott" userId="S::bernadette.scott@vinnies-cg.org.au::59d7f2bb-14b4-401c-ba39-1580fa7f662f" providerId="AD" clId="Web-{F6BD49F0-C875-CD5B-CE57-78ED30EFA930}" dt="2023-04-30T00:50:44.391" v="0"/>
          <pc:sldLayoutMkLst>
            <pc:docMk/>
            <pc:sldMasterMk cId="2243925431" sldId="2147483660"/>
            <pc:sldLayoutMk cId="3904839209" sldId="2147483666"/>
          </pc:sldLayoutMkLst>
        </pc:sldLayoutChg>
        <pc:sldLayoutChg chg="del">
          <pc:chgData name="Bernadette Scott" userId="S::bernadette.scott@vinnies-cg.org.au::59d7f2bb-14b4-401c-ba39-1580fa7f662f" providerId="AD" clId="Web-{F6BD49F0-C875-CD5B-CE57-78ED30EFA930}" dt="2023-04-30T00:50:44.391" v="0"/>
          <pc:sldLayoutMkLst>
            <pc:docMk/>
            <pc:sldMasterMk cId="2243925431" sldId="2147483660"/>
            <pc:sldLayoutMk cId="3126458530" sldId="2147483667"/>
          </pc:sldLayoutMkLst>
        </pc:sldLayoutChg>
        <pc:sldLayoutChg chg="del">
          <pc:chgData name="Bernadette Scott" userId="S::bernadette.scott@vinnies-cg.org.au::59d7f2bb-14b4-401c-ba39-1580fa7f662f" providerId="AD" clId="Web-{F6BD49F0-C875-CD5B-CE57-78ED30EFA930}" dt="2023-04-30T00:50:44.391" v="0"/>
          <pc:sldLayoutMkLst>
            <pc:docMk/>
            <pc:sldMasterMk cId="2243925431" sldId="2147483660"/>
            <pc:sldLayoutMk cId="3380194208" sldId="2147483668"/>
          </pc:sldLayoutMkLst>
        </pc:sldLayoutChg>
        <pc:sldLayoutChg chg="del">
          <pc:chgData name="Bernadette Scott" userId="S::bernadette.scott@vinnies-cg.org.au::59d7f2bb-14b4-401c-ba39-1580fa7f662f" providerId="AD" clId="Web-{F6BD49F0-C875-CD5B-CE57-78ED30EFA930}" dt="2023-04-30T00:50:44.391" v="0"/>
          <pc:sldLayoutMkLst>
            <pc:docMk/>
            <pc:sldMasterMk cId="2243925431" sldId="2147483660"/>
            <pc:sldLayoutMk cId="3382252149" sldId="2147483669"/>
          </pc:sldLayoutMkLst>
        </pc:sldLayoutChg>
        <pc:sldLayoutChg chg="del">
          <pc:chgData name="Bernadette Scott" userId="S::bernadette.scott@vinnies-cg.org.au::59d7f2bb-14b4-401c-ba39-1580fa7f662f" providerId="AD" clId="Web-{F6BD49F0-C875-CD5B-CE57-78ED30EFA930}" dt="2023-04-30T00:50:44.391" v="0"/>
          <pc:sldLayoutMkLst>
            <pc:docMk/>
            <pc:sldMasterMk cId="2243925431" sldId="2147483660"/>
            <pc:sldLayoutMk cId="3043568968" sldId="2147483670"/>
          </pc:sldLayoutMkLst>
        </pc:sldLayoutChg>
        <pc:sldLayoutChg chg="del">
          <pc:chgData name="Bernadette Scott" userId="S::bernadette.scott@vinnies-cg.org.au::59d7f2bb-14b4-401c-ba39-1580fa7f662f" providerId="AD" clId="Web-{F6BD49F0-C875-CD5B-CE57-78ED30EFA930}" dt="2023-04-30T00:50:44.391" v="0"/>
          <pc:sldLayoutMkLst>
            <pc:docMk/>
            <pc:sldMasterMk cId="2243925431" sldId="2147483660"/>
            <pc:sldLayoutMk cId="423352679" sldId="2147483671"/>
          </pc:sldLayoutMkLst>
        </pc:sldLayoutChg>
      </pc:sldMasterChg>
      <pc:sldMasterChg chg="add del addSldLayout delSldLayout modSldLayout">
        <pc:chgData name="Bernadette Scott" userId="S::bernadette.scott@vinnies-cg.org.au::59d7f2bb-14b4-401c-ba39-1580fa7f662f" providerId="AD" clId="Web-{F6BD49F0-C875-CD5B-CE57-78ED30EFA930}" dt="2023-04-30T00:51:00.719" v="4"/>
        <pc:sldMasterMkLst>
          <pc:docMk/>
          <pc:sldMasterMk cId="4014080103" sldId="2147483672"/>
        </pc:sldMasterMkLst>
        <pc:sldLayoutChg chg="add del mod replId">
          <pc:chgData name="Bernadette Scott" userId="S::bernadette.scott@vinnies-cg.org.au::59d7f2bb-14b4-401c-ba39-1580fa7f662f" providerId="AD" clId="Web-{F6BD49F0-C875-CD5B-CE57-78ED30EFA930}" dt="2023-04-30T00:51:00.719" v="4"/>
          <pc:sldLayoutMkLst>
            <pc:docMk/>
            <pc:sldMasterMk cId="4014080103" sldId="2147483672"/>
            <pc:sldLayoutMk cId="1758498836" sldId="2147483673"/>
          </pc:sldLayoutMkLst>
        </pc:sldLayoutChg>
        <pc:sldLayoutChg chg="add del mod replId">
          <pc:chgData name="Bernadette Scott" userId="S::bernadette.scott@vinnies-cg.org.au::59d7f2bb-14b4-401c-ba39-1580fa7f662f" providerId="AD" clId="Web-{F6BD49F0-C875-CD5B-CE57-78ED30EFA930}" dt="2023-04-30T00:51:00.719" v="4"/>
          <pc:sldLayoutMkLst>
            <pc:docMk/>
            <pc:sldMasterMk cId="4014080103" sldId="2147483672"/>
            <pc:sldLayoutMk cId="4018904789" sldId="2147483674"/>
          </pc:sldLayoutMkLst>
        </pc:sldLayoutChg>
        <pc:sldLayoutChg chg="add del mod replId">
          <pc:chgData name="Bernadette Scott" userId="S::bernadette.scott@vinnies-cg.org.au::59d7f2bb-14b4-401c-ba39-1580fa7f662f" providerId="AD" clId="Web-{F6BD49F0-C875-CD5B-CE57-78ED30EFA930}" dt="2023-04-30T00:51:00.719" v="4"/>
          <pc:sldLayoutMkLst>
            <pc:docMk/>
            <pc:sldMasterMk cId="4014080103" sldId="2147483672"/>
            <pc:sldLayoutMk cId="2130394413" sldId="2147483675"/>
          </pc:sldLayoutMkLst>
        </pc:sldLayoutChg>
        <pc:sldLayoutChg chg="add del mod replId">
          <pc:chgData name="Bernadette Scott" userId="S::bernadette.scott@vinnies-cg.org.au::59d7f2bb-14b4-401c-ba39-1580fa7f662f" providerId="AD" clId="Web-{F6BD49F0-C875-CD5B-CE57-78ED30EFA930}" dt="2023-04-30T00:51:00.719" v="4"/>
          <pc:sldLayoutMkLst>
            <pc:docMk/>
            <pc:sldMasterMk cId="4014080103" sldId="2147483672"/>
            <pc:sldLayoutMk cId="3495216116" sldId="2147483676"/>
          </pc:sldLayoutMkLst>
        </pc:sldLayoutChg>
        <pc:sldLayoutChg chg="add del mod replId">
          <pc:chgData name="Bernadette Scott" userId="S::bernadette.scott@vinnies-cg.org.au::59d7f2bb-14b4-401c-ba39-1580fa7f662f" providerId="AD" clId="Web-{F6BD49F0-C875-CD5B-CE57-78ED30EFA930}" dt="2023-04-30T00:51:00.719" v="4"/>
          <pc:sldLayoutMkLst>
            <pc:docMk/>
            <pc:sldMasterMk cId="4014080103" sldId="2147483672"/>
            <pc:sldLayoutMk cId="3716543110" sldId="2147483677"/>
          </pc:sldLayoutMkLst>
        </pc:sldLayoutChg>
        <pc:sldLayoutChg chg="add del mod replId">
          <pc:chgData name="Bernadette Scott" userId="S::bernadette.scott@vinnies-cg.org.au::59d7f2bb-14b4-401c-ba39-1580fa7f662f" providerId="AD" clId="Web-{F6BD49F0-C875-CD5B-CE57-78ED30EFA930}" dt="2023-04-30T00:51:00.719" v="4"/>
          <pc:sldLayoutMkLst>
            <pc:docMk/>
            <pc:sldMasterMk cId="4014080103" sldId="2147483672"/>
            <pc:sldLayoutMk cId="3988204117" sldId="2147483678"/>
          </pc:sldLayoutMkLst>
        </pc:sldLayoutChg>
        <pc:sldLayoutChg chg="add del mod replId">
          <pc:chgData name="Bernadette Scott" userId="S::bernadette.scott@vinnies-cg.org.au::59d7f2bb-14b4-401c-ba39-1580fa7f662f" providerId="AD" clId="Web-{F6BD49F0-C875-CD5B-CE57-78ED30EFA930}" dt="2023-04-30T00:51:00.719" v="4"/>
          <pc:sldLayoutMkLst>
            <pc:docMk/>
            <pc:sldMasterMk cId="4014080103" sldId="2147483672"/>
            <pc:sldLayoutMk cId="2008770653" sldId="2147483679"/>
          </pc:sldLayoutMkLst>
        </pc:sldLayoutChg>
        <pc:sldLayoutChg chg="add del mod replId">
          <pc:chgData name="Bernadette Scott" userId="S::bernadette.scott@vinnies-cg.org.au::59d7f2bb-14b4-401c-ba39-1580fa7f662f" providerId="AD" clId="Web-{F6BD49F0-C875-CD5B-CE57-78ED30EFA930}" dt="2023-04-30T00:51:00.719" v="4"/>
          <pc:sldLayoutMkLst>
            <pc:docMk/>
            <pc:sldMasterMk cId="4014080103" sldId="2147483672"/>
            <pc:sldLayoutMk cId="3266193272" sldId="2147483680"/>
          </pc:sldLayoutMkLst>
        </pc:sldLayoutChg>
        <pc:sldLayoutChg chg="add del mod replId">
          <pc:chgData name="Bernadette Scott" userId="S::bernadette.scott@vinnies-cg.org.au::59d7f2bb-14b4-401c-ba39-1580fa7f662f" providerId="AD" clId="Web-{F6BD49F0-C875-CD5B-CE57-78ED30EFA930}" dt="2023-04-30T00:51:00.719" v="4"/>
          <pc:sldLayoutMkLst>
            <pc:docMk/>
            <pc:sldMasterMk cId="4014080103" sldId="2147483672"/>
            <pc:sldLayoutMk cId="3959331277" sldId="2147483681"/>
          </pc:sldLayoutMkLst>
        </pc:sldLayoutChg>
        <pc:sldLayoutChg chg="add del mod replId">
          <pc:chgData name="Bernadette Scott" userId="S::bernadette.scott@vinnies-cg.org.au::59d7f2bb-14b4-401c-ba39-1580fa7f662f" providerId="AD" clId="Web-{F6BD49F0-C875-CD5B-CE57-78ED30EFA930}" dt="2023-04-30T00:51:00.719" v="4"/>
          <pc:sldLayoutMkLst>
            <pc:docMk/>
            <pc:sldMasterMk cId="4014080103" sldId="2147483672"/>
            <pc:sldLayoutMk cId="3771769173" sldId="2147483682"/>
          </pc:sldLayoutMkLst>
        </pc:sldLayoutChg>
        <pc:sldLayoutChg chg="add del mod replId">
          <pc:chgData name="Bernadette Scott" userId="S::bernadette.scott@vinnies-cg.org.au::59d7f2bb-14b4-401c-ba39-1580fa7f662f" providerId="AD" clId="Web-{F6BD49F0-C875-CD5B-CE57-78ED30EFA930}" dt="2023-04-30T00:51:00.719" v="4"/>
          <pc:sldLayoutMkLst>
            <pc:docMk/>
            <pc:sldMasterMk cId="4014080103" sldId="2147483672"/>
            <pc:sldLayoutMk cId="1290377268" sldId="2147483683"/>
          </pc:sldLayoutMkLst>
        </pc:sldLayoutChg>
        <pc:sldLayoutChg chg="add del mod replId">
          <pc:chgData name="Bernadette Scott" userId="S::bernadette.scott@vinnies-cg.org.au::59d7f2bb-14b4-401c-ba39-1580fa7f662f" providerId="AD" clId="Web-{F6BD49F0-C875-CD5B-CE57-78ED30EFA930}" dt="2023-04-30T00:51:00.719" v="4"/>
          <pc:sldLayoutMkLst>
            <pc:docMk/>
            <pc:sldMasterMk cId="4014080103" sldId="2147483672"/>
            <pc:sldLayoutMk cId="2396387316" sldId="2147483684"/>
          </pc:sldLayoutMkLst>
        </pc:sldLayoutChg>
        <pc:sldLayoutChg chg="add del mod replId">
          <pc:chgData name="Bernadette Scott" userId="S::bernadette.scott@vinnies-cg.org.au::59d7f2bb-14b4-401c-ba39-1580fa7f662f" providerId="AD" clId="Web-{F6BD49F0-C875-CD5B-CE57-78ED30EFA930}" dt="2023-04-30T00:51:00.719" v="4"/>
          <pc:sldLayoutMkLst>
            <pc:docMk/>
            <pc:sldMasterMk cId="4014080103" sldId="2147483672"/>
            <pc:sldLayoutMk cId="2447257139" sldId="2147483685"/>
          </pc:sldLayoutMkLst>
        </pc:sldLayoutChg>
        <pc:sldLayoutChg chg="add del mod replId">
          <pc:chgData name="Bernadette Scott" userId="S::bernadette.scott@vinnies-cg.org.au::59d7f2bb-14b4-401c-ba39-1580fa7f662f" providerId="AD" clId="Web-{F6BD49F0-C875-CD5B-CE57-78ED30EFA930}" dt="2023-04-30T00:51:00.719" v="4"/>
          <pc:sldLayoutMkLst>
            <pc:docMk/>
            <pc:sldMasterMk cId="4014080103" sldId="2147483672"/>
            <pc:sldLayoutMk cId="3959371134" sldId="2147483686"/>
          </pc:sldLayoutMkLst>
        </pc:sldLayoutChg>
        <pc:sldLayoutChg chg="add del mod replId">
          <pc:chgData name="Bernadette Scott" userId="S::bernadette.scott@vinnies-cg.org.au::59d7f2bb-14b4-401c-ba39-1580fa7f662f" providerId="AD" clId="Web-{F6BD49F0-C875-CD5B-CE57-78ED30EFA930}" dt="2023-04-30T00:51:00.719" v="4"/>
          <pc:sldLayoutMkLst>
            <pc:docMk/>
            <pc:sldMasterMk cId="4014080103" sldId="2147483672"/>
            <pc:sldLayoutMk cId="1095636556" sldId="2147483687"/>
          </pc:sldLayoutMkLst>
        </pc:sldLayoutChg>
        <pc:sldLayoutChg chg="add del mod replId">
          <pc:chgData name="Bernadette Scott" userId="S::bernadette.scott@vinnies-cg.org.au::59d7f2bb-14b4-401c-ba39-1580fa7f662f" providerId="AD" clId="Web-{F6BD49F0-C875-CD5B-CE57-78ED30EFA930}" dt="2023-04-30T00:51:00.719" v="4"/>
          <pc:sldLayoutMkLst>
            <pc:docMk/>
            <pc:sldMasterMk cId="4014080103" sldId="2147483672"/>
            <pc:sldLayoutMk cId="4035248165" sldId="2147483688"/>
          </pc:sldLayoutMkLst>
        </pc:sldLayoutChg>
        <pc:sldLayoutChg chg="add del mod replId">
          <pc:chgData name="Bernadette Scott" userId="S::bernadette.scott@vinnies-cg.org.au::59d7f2bb-14b4-401c-ba39-1580fa7f662f" providerId="AD" clId="Web-{F6BD49F0-C875-CD5B-CE57-78ED30EFA930}" dt="2023-04-30T00:51:00.719" v="4"/>
          <pc:sldLayoutMkLst>
            <pc:docMk/>
            <pc:sldMasterMk cId="4014080103" sldId="2147483672"/>
            <pc:sldLayoutMk cId="3324487136" sldId="2147483689"/>
          </pc:sldLayoutMkLst>
        </pc:sldLayoutChg>
      </pc:sldMasterChg>
      <pc:sldMasterChg chg="add addSldLayout modSldLayout">
        <pc:chgData name="Bernadette Scott" userId="S::bernadette.scott@vinnies-cg.org.au::59d7f2bb-14b4-401c-ba39-1580fa7f662f" providerId="AD" clId="Web-{F6BD49F0-C875-CD5B-CE57-78ED30EFA930}" dt="2023-04-30T00:51:00.719" v="4"/>
        <pc:sldMasterMkLst>
          <pc:docMk/>
          <pc:sldMasterMk cId="2740489240" sldId="2147483690"/>
        </pc:sldMasterMkLst>
        <pc:sldLayoutChg chg="add mod replId">
          <pc:chgData name="Bernadette Scott" userId="S::bernadette.scott@vinnies-cg.org.au::59d7f2bb-14b4-401c-ba39-1580fa7f662f" providerId="AD" clId="Web-{F6BD49F0-C875-CD5B-CE57-78ED30EFA930}" dt="2023-04-30T00:51:00.719" v="4"/>
          <pc:sldLayoutMkLst>
            <pc:docMk/>
            <pc:sldMasterMk cId="2740489240" sldId="2147483690"/>
            <pc:sldLayoutMk cId="4200522567" sldId="2147483691"/>
          </pc:sldLayoutMkLst>
        </pc:sldLayoutChg>
        <pc:sldLayoutChg chg="add mod replId">
          <pc:chgData name="Bernadette Scott" userId="S::bernadette.scott@vinnies-cg.org.au::59d7f2bb-14b4-401c-ba39-1580fa7f662f" providerId="AD" clId="Web-{F6BD49F0-C875-CD5B-CE57-78ED30EFA930}" dt="2023-04-30T00:51:00.719" v="4"/>
          <pc:sldLayoutMkLst>
            <pc:docMk/>
            <pc:sldMasterMk cId="2740489240" sldId="2147483690"/>
            <pc:sldLayoutMk cId="2138789328" sldId="2147483692"/>
          </pc:sldLayoutMkLst>
        </pc:sldLayoutChg>
        <pc:sldLayoutChg chg="add mod replId">
          <pc:chgData name="Bernadette Scott" userId="S::bernadette.scott@vinnies-cg.org.au::59d7f2bb-14b4-401c-ba39-1580fa7f662f" providerId="AD" clId="Web-{F6BD49F0-C875-CD5B-CE57-78ED30EFA930}" dt="2023-04-30T00:51:00.719" v="4"/>
          <pc:sldLayoutMkLst>
            <pc:docMk/>
            <pc:sldMasterMk cId="2740489240" sldId="2147483690"/>
            <pc:sldLayoutMk cId="1083559841" sldId="2147483693"/>
          </pc:sldLayoutMkLst>
        </pc:sldLayoutChg>
        <pc:sldLayoutChg chg="add mod replId">
          <pc:chgData name="Bernadette Scott" userId="S::bernadette.scott@vinnies-cg.org.au::59d7f2bb-14b4-401c-ba39-1580fa7f662f" providerId="AD" clId="Web-{F6BD49F0-C875-CD5B-CE57-78ED30EFA930}" dt="2023-04-30T00:51:00.719" v="4"/>
          <pc:sldLayoutMkLst>
            <pc:docMk/>
            <pc:sldMasterMk cId="2740489240" sldId="2147483690"/>
            <pc:sldLayoutMk cId="2545832206" sldId="2147483694"/>
          </pc:sldLayoutMkLst>
        </pc:sldLayoutChg>
        <pc:sldLayoutChg chg="add mod replId">
          <pc:chgData name="Bernadette Scott" userId="S::bernadette.scott@vinnies-cg.org.au::59d7f2bb-14b4-401c-ba39-1580fa7f662f" providerId="AD" clId="Web-{F6BD49F0-C875-CD5B-CE57-78ED30EFA930}" dt="2023-04-30T00:51:00.719" v="4"/>
          <pc:sldLayoutMkLst>
            <pc:docMk/>
            <pc:sldMasterMk cId="2740489240" sldId="2147483690"/>
            <pc:sldLayoutMk cId="1623228647" sldId="2147483695"/>
          </pc:sldLayoutMkLst>
        </pc:sldLayoutChg>
        <pc:sldLayoutChg chg="add mod replId">
          <pc:chgData name="Bernadette Scott" userId="S::bernadette.scott@vinnies-cg.org.au::59d7f2bb-14b4-401c-ba39-1580fa7f662f" providerId="AD" clId="Web-{F6BD49F0-C875-CD5B-CE57-78ED30EFA930}" dt="2023-04-30T00:51:00.719" v="4"/>
          <pc:sldLayoutMkLst>
            <pc:docMk/>
            <pc:sldMasterMk cId="2740489240" sldId="2147483690"/>
            <pc:sldLayoutMk cId="263955014" sldId="2147483696"/>
          </pc:sldLayoutMkLst>
        </pc:sldLayoutChg>
        <pc:sldLayoutChg chg="add mod replId">
          <pc:chgData name="Bernadette Scott" userId="S::bernadette.scott@vinnies-cg.org.au::59d7f2bb-14b4-401c-ba39-1580fa7f662f" providerId="AD" clId="Web-{F6BD49F0-C875-CD5B-CE57-78ED30EFA930}" dt="2023-04-30T00:51:00.719" v="4"/>
          <pc:sldLayoutMkLst>
            <pc:docMk/>
            <pc:sldMasterMk cId="2740489240" sldId="2147483690"/>
            <pc:sldLayoutMk cId="3711319107" sldId="2147483697"/>
          </pc:sldLayoutMkLst>
        </pc:sldLayoutChg>
        <pc:sldLayoutChg chg="add mod replId">
          <pc:chgData name="Bernadette Scott" userId="S::bernadette.scott@vinnies-cg.org.au::59d7f2bb-14b4-401c-ba39-1580fa7f662f" providerId="AD" clId="Web-{F6BD49F0-C875-CD5B-CE57-78ED30EFA930}" dt="2023-04-30T00:51:00.719" v="4"/>
          <pc:sldLayoutMkLst>
            <pc:docMk/>
            <pc:sldMasterMk cId="2740489240" sldId="2147483690"/>
            <pc:sldLayoutMk cId="256059357" sldId="2147483698"/>
          </pc:sldLayoutMkLst>
        </pc:sldLayoutChg>
        <pc:sldLayoutChg chg="add mod replId">
          <pc:chgData name="Bernadette Scott" userId="S::bernadette.scott@vinnies-cg.org.au::59d7f2bb-14b4-401c-ba39-1580fa7f662f" providerId="AD" clId="Web-{F6BD49F0-C875-CD5B-CE57-78ED30EFA930}" dt="2023-04-30T00:51:00.719" v="4"/>
          <pc:sldLayoutMkLst>
            <pc:docMk/>
            <pc:sldMasterMk cId="2740489240" sldId="2147483690"/>
            <pc:sldLayoutMk cId="874180457" sldId="2147483699"/>
          </pc:sldLayoutMkLst>
        </pc:sldLayoutChg>
        <pc:sldLayoutChg chg="add mod replId">
          <pc:chgData name="Bernadette Scott" userId="S::bernadette.scott@vinnies-cg.org.au::59d7f2bb-14b4-401c-ba39-1580fa7f662f" providerId="AD" clId="Web-{F6BD49F0-C875-CD5B-CE57-78ED30EFA930}" dt="2023-04-30T00:51:00.719" v="4"/>
          <pc:sldLayoutMkLst>
            <pc:docMk/>
            <pc:sldMasterMk cId="2740489240" sldId="2147483690"/>
            <pc:sldLayoutMk cId="2015372364" sldId="2147483700"/>
          </pc:sldLayoutMkLst>
        </pc:sldLayoutChg>
        <pc:sldLayoutChg chg="add mod replId">
          <pc:chgData name="Bernadette Scott" userId="S::bernadette.scott@vinnies-cg.org.au::59d7f2bb-14b4-401c-ba39-1580fa7f662f" providerId="AD" clId="Web-{F6BD49F0-C875-CD5B-CE57-78ED30EFA930}" dt="2023-04-30T00:51:00.719" v="4"/>
          <pc:sldLayoutMkLst>
            <pc:docMk/>
            <pc:sldMasterMk cId="2740489240" sldId="2147483690"/>
            <pc:sldLayoutMk cId="2927768587" sldId="2147483701"/>
          </pc:sldLayoutMkLst>
        </pc:sldLayoutChg>
        <pc:sldLayoutChg chg="add mod replId">
          <pc:chgData name="Bernadette Scott" userId="S::bernadette.scott@vinnies-cg.org.au::59d7f2bb-14b4-401c-ba39-1580fa7f662f" providerId="AD" clId="Web-{F6BD49F0-C875-CD5B-CE57-78ED30EFA930}" dt="2023-04-30T00:51:00.719" v="4"/>
          <pc:sldLayoutMkLst>
            <pc:docMk/>
            <pc:sldMasterMk cId="2740489240" sldId="2147483690"/>
            <pc:sldLayoutMk cId="3781696120" sldId="2147483702"/>
          </pc:sldLayoutMkLst>
        </pc:sldLayoutChg>
        <pc:sldLayoutChg chg="add mod replId">
          <pc:chgData name="Bernadette Scott" userId="S::bernadette.scott@vinnies-cg.org.au::59d7f2bb-14b4-401c-ba39-1580fa7f662f" providerId="AD" clId="Web-{F6BD49F0-C875-CD5B-CE57-78ED30EFA930}" dt="2023-04-30T00:51:00.719" v="4"/>
          <pc:sldLayoutMkLst>
            <pc:docMk/>
            <pc:sldMasterMk cId="2740489240" sldId="2147483690"/>
            <pc:sldLayoutMk cId="382350066" sldId="2147483703"/>
          </pc:sldLayoutMkLst>
        </pc:sldLayoutChg>
        <pc:sldLayoutChg chg="add mod replId">
          <pc:chgData name="Bernadette Scott" userId="S::bernadette.scott@vinnies-cg.org.au::59d7f2bb-14b4-401c-ba39-1580fa7f662f" providerId="AD" clId="Web-{F6BD49F0-C875-CD5B-CE57-78ED30EFA930}" dt="2023-04-30T00:51:00.719" v="4"/>
          <pc:sldLayoutMkLst>
            <pc:docMk/>
            <pc:sldMasterMk cId="2740489240" sldId="2147483690"/>
            <pc:sldLayoutMk cId="916792757" sldId="2147483704"/>
          </pc:sldLayoutMkLst>
        </pc:sldLayoutChg>
        <pc:sldLayoutChg chg="add mod replId">
          <pc:chgData name="Bernadette Scott" userId="S::bernadette.scott@vinnies-cg.org.au::59d7f2bb-14b4-401c-ba39-1580fa7f662f" providerId="AD" clId="Web-{F6BD49F0-C875-CD5B-CE57-78ED30EFA930}" dt="2023-04-30T00:51:00.719" v="4"/>
          <pc:sldLayoutMkLst>
            <pc:docMk/>
            <pc:sldMasterMk cId="2740489240" sldId="2147483690"/>
            <pc:sldLayoutMk cId="2058239202" sldId="2147483705"/>
          </pc:sldLayoutMkLst>
        </pc:sldLayoutChg>
        <pc:sldLayoutChg chg="add mod replId">
          <pc:chgData name="Bernadette Scott" userId="S::bernadette.scott@vinnies-cg.org.au::59d7f2bb-14b4-401c-ba39-1580fa7f662f" providerId="AD" clId="Web-{F6BD49F0-C875-CD5B-CE57-78ED30EFA930}" dt="2023-04-30T00:51:00.719" v="4"/>
          <pc:sldLayoutMkLst>
            <pc:docMk/>
            <pc:sldMasterMk cId="2740489240" sldId="2147483690"/>
            <pc:sldLayoutMk cId="1859004909" sldId="2147483706"/>
          </pc:sldLayoutMkLst>
        </pc:sldLayoutChg>
        <pc:sldLayoutChg chg="add mod replId">
          <pc:chgData name="Bernadette Scott" userId="S::bernadette.scott@vinnies-cg.org.au::59d7f2bb-14b4-401c-ba39-1580fa7f662f" providerId="AD" clId="Web-{F6BD49F0-C875-CD5B-CE57-78ED30EFA930}" dt="2023-04-30T00:51:00.719" v="4"/>
          <pc:sldLayoutMkLst>
            <pc:docMk/>
            <pc:sldMasterMk cId="2740489240" sldId="2147483690"/>
            <pc:sldLayoutMk cId="2095717158" sldId="214748370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76BA55-F5EA-4627-838C-22C58DF70FAA}" type="datetimeFigureOut">
              <a:rPr lang="en-AU" smtClean="0"/>
              <a:t>29/04/2023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FD0344-877B-4C4C-89F0-B83EE8D92534}" type="slidenum">
              <a:rPr lang="en-AU" smtClean="0"/>
              <a:t>‹#›</a:t>
            </a:fld>
            <a:endParaRPr lang="en-AU"/>
          </a:p>
        </p:txBody>
      </p:sp>
    </p:spTree>
    <p:extLst>
      <p:ext uri="{BB962C8B-B14F-4D97-AF65-F5344CB8AC3E}">
        <p14:creationId xmlns:p14="http://schemas.microsoft.com/office/powerpoint/2010/main" val="3770425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296">
              <a:defRPr sz="2300">
                <a:solidFill>
                  <a:schemeClr val="tx1"/>
                </a:solidFill>
                <a:latin typeface="Arial" charset="0"/>
              </a:defRPr>
            </a:lvl1pPr>
            <a:lvl2pPr marL="722222" indent="-277778" defTabSz="921296">
              <a:defRPr sz="2300">
                <a:solidFill>
                  <a:schemeClr val="tx1"/>
                </a:solidFill>
                <a:latin typeface="Arial" charset="0"/>
              </a:defRPr>
            </a:lvl2pPr>
            <a:lvl3pPr marL="1111110" indent="-222222" defTabSz="921296">
              <a:defRPr sz="2300">
                <a:solidFill>
                  <a:schemeClr val="tx1"/>
                </a:solidFill>
                <a:latin typeface="Arial" charset="0"/>
              </a:defRPr>
            </a:lvl3pPr>
            <a:lvl4pPr marL="1555554" indent="-222222" defTabSz="921296">
              <a:defRPr sz="2300">
                <a:solidFill>
                  <a:schemeClr val="tx1"/>
                </a:solidFill>
                <a:latin typeface="Arial" charset="0"/>
              </a:defRPr>
            </a:lvl4pPr>
            <a:lvl5pPr marL="1999999" indent="-222222" defTabSz="921296">
              <a:defRPr sz="2300">
                <a:solidFill>
                  <a:schemeClr val="tx1"/>
                </a:solidFill>
                <a:latin typeface="Arial" charset="0"/>
              </a:defRPr>
            </a:lvl5pPr>
            <a:lvl6pPr marL="2444443" indent="-222222" defTabSz="921296" eaLnBrk="0" fontAlgn="base" hangingPunct="0">
              <a:spcBef>
                <a:spcPct val="0"/>
              </a:spcBef>
              <a:spcAft>
                <a:spcPct val="0"/>
              </a:spcAft>
              <a:defRPr sz="2300">
                <a:solidFill>
                  <a:schemeClr val="tx1"/>
                </a:solidFill>
                <a:latin typeface="Arial" charset="0"/>
              </a:defRPr>
            </a:lvl6pPr>
            <a:lvl7pPr marL="2888887" indent="-222222" defTabSz="921296" eaLnBrk="0" fontAlgn="base" hangingPunct="0">
              <a:spcBef>
                <a:spcPct val="0"/>
              </a:spcBef>
              <a:spcAft>
                <a:spcPct val="0"/>
              </a:spcAft>
              <a:defRPr sz="2300">
                <a:solidFill>
                  <a:schemeClr val="tx1"/>
                </a:solidFill>
                <a:latin typeface="Arial" charset="0"/>
              </a:defRPr>
            </a:lvl7pPr>
            <a:lvl8pPr marL="3333331" indent="-222222" defTabSz="921296" eaLnBrk="0" fontAlgn="base" hangingPunct="0">
              <a:spcBef>
                <a:spcPct val="0"/>
              </a:spcBef>
              <a:spcAft>
                <a:spcPct val="0"/>
              </a:spcAft>
              <a:defRPr sz="2300">
                <a:solidFill>
                  <a:schemeClr val="tx1"/>
                </a:solidFill>
                <a:latin typeface="Arial" charset="0"/>
              </a:defRPr>
            </a:lvl8pPr>
            <a:lvl9pPr marL="3777775" indent="-222222" defTabSz="921296" eaLnBrk="0" fontAlgn="base" hangingPunct="0">
              <a:spcBef>
                <a:spcPct val="0"/>
              </a:spcBef>
              <a:spcAft>
                <a:spcPct val="0"/>
              </a:spcAft>
              <a:defRPr sz="2300">
                <a:solidFill>
                  <a:schemeClr val="tx1"/>
                </a:solidFill>
                <a:latin typeface="Arial" charset="0"/>
              </a:defRPr>
            </a:lvl9pPr>
          </a:lstStyle>
          <a:p>
            <a:fld id="{AF4A1C23-DA2C-4075-B882-5991659AD74D}" type="slidenum">
              <a:rPr lang="en-US" sz="1200"/>
              <a:pPr/>
              <a:t>3</a:t>
            </a:fld>
            <a:endParaRPr 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8783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296">
              <a:defRPr sz="2300">
                <a:solidFill>
                  <a:schemeClr val="tx1"/>
                </a:solidFill>
                <a:latin typeface="Arial" charset="0"/>
              </a:defRPr>
            </a:lvl1pPr>
            <a:lvl2pPr marL="722222" indent="-277778" defTabSz="921296">
              <a:defRPr sz="2300">
                <a:solidFill>
                  <a:schemeClr val="tx1"/>
                </a:solidFill>
                <a:latin typeface="Arial" charset="0"/>
              </a:defRPr>
            </a:lvl2pPr>
            <a:lvl3pPr marL="1111110" indent="-222222" defTabSz="921296">
              <a:defRPr sz="2300">
                <a:solidFill>
                  <a:schemeClr val="tx1"/>
                </a:solidFill>
                <a:latin typeface="Arial" charset="0"/>
              </a:defRPr>
            </a:lvl3pPr>
            <a:lvl4pPr marL="1555554" indent="-222222" defTabSz="921296">
              <a:defRPr sz="2300">
                <a:solidFill>
                  <a:schemeClr val="tx1"/>
                </a:solidFill>
                <a:latin typeface="Arial" charset="0"/>
              </a:defRPr>
            </a:lvl4pPr>
            <a:lvl5pPr marL="1999999" indent="-222222" defTabSz="921296">
              <a:defRPr sz="2300">
                <a:solidFill>
                  <a:schemeClr val="tx1"/>
                </a:solidFill>
                <a:latin typeface="Arial" charset="0"/>
              </a:defRPr>
            </a:lvl5pPr>
            <a:lvl6pPr marL="2444443" indent="-222222" defTabSz="921296" eaLnBrk="0" fontAlgn="base" hangingPunct="0">
              <a:spcBef>
                <a:spcPct val="0"/>
              </a:spcBef>
              <a:spcAft>
                <a:spcPct val="0"/>
              </a:spcAft>
              <a:defRPr sz="2300">
                <a:solidFill>
                  <a:schemeClr val="tx1"/>
                </a:solidFill>
                <a:latin typeface="Arial" charset="0"/>
              </a:defRPr>
            </a:lvl6pPr>
            <a:lvl7pPr marL="2888887" indent="-222222" defTabSz="921296" eaLnBrk="0" fontAlgn="base" hangingPunct="0">
              <a:spcBef>
                <a:spcPct val="0"/>
              </a:spcBef>
              <a:spcAft>
                <a:spcPct val="0"/>
              </a:spcAft>
              <a:defRPr sz="2300">
                <a:solidFill>
                  <a:schemeClr val="tx1"/>
                </a:solidFill>
                <a:latin typeface="Arial" charset="0"/>
              </a:defRPr>
            </a:lvl7pPr>
            <a:lvl8pPr marL="3333331" indent="-222222" defTabSz="921296" eaLnBrk="0" fontAlgn="base" hangingPunct="0">
              <a:spcBef>
                <a:spcPct val="0"/>
              </a:spcBef>
              <a:spcAft>
                <a:spcPct val="0"/>
              </a:spcAft>
              <a:defRPr sz="2300">
                <a:solidFill>
                  <a:schemeClr val="tx1"/>
                </a:solidFill>
                <a:latin typeface="Arial" charset="0"/>
              </a:defRPr>
            </a:lvl8pPr>
            <a:lvl9pPr marL="3777775" indent="-222222" defTabSz="921296" eaLnBrk="0" fontAlgn="base" hangingPunct="0">
              <a:spcBef>
                <a:spcPct val="0"/>
              </a:spcBef>
              <a:spcAft>
                <a:spcPct val="0"/>
              </a:spcAft>
              <a:defRPr sz="2300">
                <a:solidFill>
                  <a:schemeClr val="tx1"/>
                </a:solidFill>
                <a:latin typeface="Arial" charset="0"/>
              </a:defRPr>
            </a:lvl9pPr>
          </a:lstStyle>
          <a:p>
            <a:fld id="{39B69BDC-0E4A-43FB-861C-698827120AE9}" type="slidenum">
              <a:rPr lang="en-US" sz="1200"/>
              <a:pPr/>
              <a:t>4</a:t>
            </a:fld>
            <a:endParaRPr 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21763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296">
              <a:defRPr sz="2300">
                <a:solidFill>
                  <a:schemeClr val="tx1"/>
                </a:solidFill>
                <a:latin typeface="Arial" charset="0"/>
              </a:defRPr>
            </a:lvl1pPr>
            <a:lvl2pPr marL="722222" indent="-277778" defTabSz="921296">
              <a:defRPr sz="2300">
                <a:solidFill>
                  <a:schemeClr val="tx1"/>
                </a:solidFill>
                <a:latin typeface="Arial" charset="0"/>
              </a:defRPr>
            </a:lvl2pPr>
            <a:lvl3pPr marL="1111110" indent="-222222" defTabSz="921296">
              <a:defRPr sz="2300">
                <a:solidFill>
                  <a:schemeClr val="tx1"/>
                </a:solidFill>
                <a:latin typeface="Arial" charset="0"/>
              </a:defRPr>
            </a:lvl3pPr>
            <a:lvl4pPr marL="1555554" indent="-222222" defTabSz="921296">
              <a:defRPr sz="2300">
                <a:solidFill>
                  <a:schemeClr val="tx1"/>
                </a:solidFill>
                <a:latin typeface="Arial" charset="0"/>
              </a:defRPr>
            </a:lvl4pPr>
            <a:lvl5pPr marL="1999999" indent="-222222" defTabSz="921296">
              <a:defRPr sz="2300">
                <a:solidFill>
                  <a:schemeClr val="tx1"/>
                </a:solidFill>
                <a:latin typeface="Arial" charset="0"/>
              </a:defRPr>
            </a:lvl5pPr>
            <a:lvl6pPr marL="2444443" indent="-222222" defTabSz="921296" eaLnBrk="0" fontAlgn="base" hangingPunct="0">
              <a:spcBef>
                <a:spcPct val="0"/>
              </a:spcBef>
              <a:spcAft>
                <a:spcPct val="0"/>
              </a:spcAft>
              <a:defRPr sz="2300">
                <a:solidFill>
                  <a:schemeClr val="tx1"/>
                </a:solidFill>
                <a:latin typeface="Arial" charset="0"/>
              </a:defRPr>
            </a:lvl6pPr>
            <a:lvl7pPr marL="2888887" indent="-222222" defTabSz="921296" eaLnBrk="0" fontAlgn="base" hangingPunct="0">
              <a:spcBef>
                <a:spcPct val="0"/>
              </a:spcBef>
              <a:spcAft>
                <a:spcPct val="0"/>
              </a:spcAft>
              <a:defRPr sz="2300">
                <a:solidFill>
                  <a:schemeClr val="tx1"/>
                </a:solidFill>
                <a:latin typeface="Arial" charset="0"/>
              </a:defRPr>
            </a:lvl7pPr>
            <a:lvl8pPr marL="3333331" indent="-222222" defTabSz="921296" eaLnBrk="0" fontAlgn="base" hangingPunct="0">
              <a:spcBef>
                <a:spcPct val="0"/>
              </a:spcBef>
              <a:spcAft>
                <a:spcPct val="0"/>
              </a:spcAft>
              <a:defRPr sz="2300">
                <a:solidFill>
                  <a:schemeClr val="tx1"/>
                </a:solidFill>
                <a:latin typeface="Arial" charset="0"/>
              </a:defRPr>
            </a:lvl8pPr>
            <a:lvl9pPr marL="3777775" indent="-222222" defTabSz="921296" eaLnBrk="0" fontAlgn="base" hangingPunct="0">
              <a:spcBef>
                <a:spcPct val="0"/>
              </a:spcBef>
              <a:spcAft>
                <a:spcPct val="0"/>
              </a:spcAft>
              <a:defRPr sz="2300">
                <a:solidFill>
                  <a:schemeClr val="tx1"/>
                </a:solidFill>
                <a:latin typeface="Arial" charset="0"/>
              </a:defRPr>
            </a:lvl9pPr>
          </a:lstStyle>
          <a:p>
            <a:fld id="{293300EF-A9E8-4D11-BDBE-AC874FAE8D32}" type="slidenum">
              <a:rPr lang="en-US" sz="1200"/>
              <a:pPr/>
              <a:t>5</a:t>
            </a:fld>
            <a:endParaRPr 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36011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296">
              <a:defRPr sz="2300">
                <a:solidFill>
                  <a:schemeClr val="tx1"/>
                </a:solidFill>
                <a:latin typeface="Arial" charset="0"/>
              </a:defRPr>
            </a:lvl1pPr>
            <a:lvl2pPr marL="722222" indent="-277778" defTabSz="921296">
              <a:defRPr sz="2300">
                <a:solidFill>
                  <a:schemeClr val="tx1"/>
                </a:solidFill>
                <a:latin typeface="Arial" charset="0"/>
              </a:defRPr>
            </a:lvl2pPr>
            <a:lvl3pPr marL="1111110" indent="-222222" defTabSz="921296">
              <a:defRPr sz="2300">
                <a:solidFill>
                  <a:schemeClr val="tx1"/>
                </a:solidFill>
                <a:latin typeface="Arial" charset="0"/>
              </a:defRPr>
            </a:lvl3pPr>
            <a:lvl4pPr marL="1555554" indent="-222222" defTabSz="921296">
              <a:defRPr sz="2300">
                <a:solidFill>
                  <a:schemeClr val="tx1"/>
                </a:solidFill>
                <a:latin typeface="Arial" charset="0"/>
              </a:defRPr>
            </a:lvl4pPr>
            <a:lvl5pPr marL="1999999" indent="-222222" defTabSz="921296">
              <a:defRPr sz="2300">
                <a:solidFill>
                  <a:schemeClr val="tx1"/>
                </a:solidFill>
                <a:latin typeface="Arial" charset="0"/>
              </a:defRPr>
            </a:lvl5pPr>
            <a:lvl6pPr marL="2444443" indent="-222222" defTabSz="921296" eaLnBrk="0" fontAlgn="base" hangingPunct="0">
              <a:spcBef>
                <a:spcPct val="0"/>
              </a:spcBef>
              <a:spcAft>
                <a:spcPct val="0"/>
              </a:spcAft>
              <a:defRPr sz="2300">
                <a:solidFill>
                  <a:schemeClr val="tx1"/>
                </a:solidFill>
                <a:latin typeface="Arial" charset="0"/>
              </a:defRPr>
            </a:lvl6pPr>
            <a:lvl7pPr marL="2888887" indent="-222222" defTabSz="921296" eaLnBrk="0" fontAlgn="base" hangingPunct="0">
              <a:spcBef>
                <a:spcPct val="0"/>
              </a:spcBef>
              <a:spcAft>
                <a:spcPct val="0"/>
              </a:spcAft>
              <a:defRPr sz="2300">
                <a:solidFill>
                  <a:schemeClr val="tx1"/>
                </a:solidFill>
                <a:latin typeface="Arial" charset="0"/>
              </a:defRPr>
            </a:lvl7pPr>
            <a:lvl8pPr marL="3333331" indent="-222222" defTabSz="921296" eaLnBrk="0" fontAlgn="base" hangingPunct="0">
              <a:spcBef>
                <a:spcPct val="0"/>
              </a:spcBef>
              <a:spcAft>
                <a:spcPct val="0"/>
              </a:spcAft>
              <a:defRPr sz="2300">
                <a:solidFill>
                  <a:schemeClr val="tx1"/>
                </a:solidFill>
                <a:latin typeface="Arial" charset="0"/>
              </a:defRPr>
            </a:lvl8pPr>
            <a:lvl9pPr marL="3777775" indent="-222222" defTabSz="921296" eaLnBrk="0" fontAlgn="base" hangingPunct="0">
              <a:spcBef>
                <a:spcPct val="0"/>
              </a:spcBef>
              <a:spcAft>
                <a:spcPct val="0"/>
              </a:spcAft>
              <a:defRPr sz="2300">
                <a:solidFill>
                  <a:schemeClr val="tx1"/>
                </a:solidFill>
                <a:latin typeface="Arial" charset="0"/>
              </a:defRPr>
            </a:lvl9pPr>
          </a:lstStyle>
          <a:p>
            <a:fld id="{4A410AB1-6B5E-4D12-98B4-DA92CC7F5C62}" type="slidenum">
              <a:rPr lang="en-US" sz="1200"/>
              <a:pPr/>
              <a:t>6</a:t>
            </a:fld>
            <a:endParaRPr 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24455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296">
              <a:defRPr sz="2300">
                <a:solidFill>
                  <a:schemeClr val="tx1"/>
                </a:solidFill>
                <a:latin typeface="Arial" charset="0"/>
              </a:defRPr>
            </a:lvl1pPr>
            <a:lvl2pPr marL="722222" indent="-277778" defTabSz="921296">
              <a:defRPr sz="2300">
                <a:solidFill>
                  <a:schemeClr val="tx1"/>
                </a:solidFill>
                <a:latin typeface="Arial" charset="0"/>
              </a:defRPr>
            </a:lvl2pPr>
            <a:lvl3pPr marL="1111110" indent="-222222" defTabSz="921296">
              <a:defRPr sz="2300">
                <a:solidFill>
                  <a:schemeClr val="tx1"/>
                </a:solidFill>
                <a:latin typeface="Arial" charset="0"/>
              </a:defRPr>
            </a:lvl3pPr>
            <a:lvl4pPr marL="1555554" indent="-222222" defTabSz="921296">
              <a:defRPr sz="2300">
                <a:solidFill>
                  <a:schemeClr val="tx1"/>
                </a:solidFill>
                <a:latin typeface="Arial" charset="0"/>
              </a:defRPr>
            </a:lvl4pPr>
            <a:lvl5pPr marL="1999999" indent="-222222" defTabSz="921296">
              <a:defRPr sz="2300">
                <a:solidFill>
                  <a:schemeClr val="tx1"/>
                </a:solidFill>
                <a:latin typeface="Arial" charset="0"/>
              </a:defRPr>
            </a:lvl5pPr>
            <a:lvl6pPr marL="2444443" indent="-222222" defTabSz="921296" eaLnBrk="0" fontAlgn="base" hangingPunct="0">
              <a:spcBef>
                <a:spcPct val="0"/>
              </a:spcBef>
              <a:spcAft>
                <a:spcPct val="0"/>
              </a:spcAft>
              <a:defRPr sz="2300">
                <a:solidFill>
                  <a:schemeClr val="tx1"/>
                </a:solidFill>
                <a:latin typeface="Arial" charset="0"/>
              </a:defRPr>
            </a:lvl6pPr>
            <a:lvl7pPr marL="2888887" indent="-222222" defTabSz="921296" eaLnBrk="0" fontAlgn="base" hangingPunct="0">
              <a:spcBef>
                <a:spcPct val="0"/>
              </a:spcBef>
              <a:spcAft>
                <a:spcPct val="0"/>
              </a:spcAft>
              <a:defRPr sz="2300">
                <a:solidFill>
                  <a:schemeClr val="tx1"/>
                </a:solidFill>
                <a:latin typeface="Arial" charset="0"/>
              </a:defRPr>
            </a:lvl7pPr>
            <a:lvl8pPr marL="3333331" indent="-222222" defTabSz="921296" eaLnBrk="0" fontAlgn="base" hangingPunct="0">
              <a:spcBef>
                <a:spcPct val="0"/>
              </a:spcBef>
              <a:spcAft>
                <a:spcPct val="0"/>
              </a:spcAft>
              <a:defRPr sz="2300">
                <a:solidFill>
                  <a:schemeClr val="tx1"/>
                </a:solidFill>
                <a:latin typeface="Arial" charset="0"/>
              </a:defRPr>
            </a:lvl8pPr>
            <a:lvl9pPr marL="3777775" indent="-222222" defTabSz="921296" eaLnBrk="0" fontAlgn="base" hangingPunct="0">
              <a:spcBef>
                <a:spcPct val="0"/>
              </a:spcBef>
              <a:spcAft>
                <a:spcPct val="0"/>
              </a:spcAft>
              <a:defRPr sz="2300">
                <a:solidFill>
                  <a:schemeClr val="tx1"/>
                </a:solidFill>
                <a:latin typeface="Arial" charset="0"/>
              </a:defRPr>
            </a:lvl9pPr>
          </a:lstStyle>
          <a:p>
            <a:fld id="{3D02C492-25B0-435E-9A37-34A68DF9CA54}" type="slidenum">
              <a:rPr lang="en-US" sz="1200"/>
              <a:pPr/>
              <a:t>7</a:t>
            </a:fld>
            <a:endParaRPr 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740296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296">
              <a:defRPr sz="2300">
                <a:solidFill>
                  <a:schemeClr val="tx1"/>
                </a:solidFill>
                <a:latin typeface="Arial" charset="0"/>
              </a:defRPr>
            </a:lvl1pPr>
            <a:lvl2pPr marL="722222" indent="-277778" defTabSz="921296">
              <a:defRPr sz="2300">
                <a:solidFill>
                  <a:schemeClr val="tx1"/>
                </a:solidFill>
                <a:latin typeface="Arial" charset="0"/>
              </a:defRPr>
            </a:lvl2pPr>
            <a:lvl3pPr marL="1111110" indent="-222222" defTabSz="921296">
              <a:defRPr sz="2300">
                <a:solidFill>
                  <a:schemeClr val="tx1"/>
                </a:solidFill>
                <a:latin typeface="Arial" charset="0"/>
              </a:defRPr>
            </a:lvl3pPr>
            <a:lvl4pPr marL="1555554" indent="-222222" defTabSz="921296">
              <a:defRPr sz="2300">
                <a:solidFill>
                  <a:schemeClr val="tx1"/>
                </a:solidFill>
                <a:latin typeface="Arial" charset="0"/>
              </a:defRPr>
            </a:lvl4pPr>
            <a:lvl5pPr marL="1999999" indent="-222222" defTabSz="921296">
              <a:defRPr sz="2300">
                <a:solidFill>
                  <a:schemeClr val="tx1"/>
                </a:solidFill>
                <a:latin typeface="Arial" charset="0"/>
              </a:defRPr>
            </a:lvl5pPr>
            <a:lvl6pPr marL="2444443" indent="-222222" defTabSz="921296" eaLnBrk="0" fontAlgn="base" hangingPunct="0">
              <a:spcBef>
                <a:spcPct val="0"/>
              </a:spcBef>
              <a:spcAft>
                <a:spcPct val="0"/>
              </a:spcAft>
              <a:defRPr sz="2300">
                <a:solidFill>
                  <a:schemeClr val="tx1"/>
                </a:solidFill>
                <a:latin typeface="Arial" charset="0"/>
              </a:defRPr>
            </a:lvl6pPr>
            <a:lvl7pPr marL="2888887" indent="-222222" defTabSz="921296" eaLnBrk="0" fontAlgn="base" hangingPunct="0">
              <a:spcBef>
                <a:spcPct val="0"/>
              </a:spcBef>
              <a:spcAft>
                <a:spcPct val="0"/>
              </a:spcAft>
              <a:defRPr sz="2300">
                <a:solidFill>
                  <a:schemeClr val="tx1"/>
                </a:solidFill>
                <a:latin typeface="Arial" charset="0"/>
              </a:defRPr>
            </a:lvl7pPr>
            <a:lvl8pPr marL="3333331" indent="-222222" defTabSz="921296" eaLnBrk="0" fontAlgn="base" hangingPunct="0">
              <a:spcBef>
                <a:spcPct val="0"/>
              </a:spcBef>
              <a:spcAft>
                <a:spcPct val="0"/>
              </a:spcAft>
              <a:defRPr sz="2300">
                <a:solidFill>
                  <a:schemeClr val="tx1"/>
                </a:solidFill>
                <a:latin typeface="Arial" charset="0"/>
              </a:defRPr>
            </a:lvl8pPr>
            <a:lvl9pPr marL="3777775" indent="-222222" defTabSz="921296" eaLnBrk="0" fontAlgn="base" hangingPunct="0">
              <a:spcBef>
                <a:spcPct val="0"/>
              </a:spcBef>
              <a:spcAft>
                <a:spcPct val="0"/>
              </a:spcAft>
              <a:defRPr sz="2300">
                <a:solidFill>
                  <a:schemeClr val="tx1"/>
                </a:solidFill>
                <a:latin typeface="Arial" charset="0"/>
              </a:defRPr>
            </a:lvl9pPr>
          </a:lstStyle>
          <a:p>
            <a:fld id="{F8A98F1E-7A9C-43B1-9BB7-F495DC49F923}" type="slidenum">
              <a:rPr lang="en-US" sz="1200"/>
              <a:pPr/>
              <a:t>8</a:t>
            </a:fld>
            <a:endParaRPr 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77299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296">
              <a:defRPr sz="2300">
                <a:solidFill>
                  <a:schemeClr val="tx1"/>
                </a:solidFill>
                <a:latin typeface="Arial" charset="0"/>
              </a:defRPr>
            </a:lvl1pPr>
            <a:lvl2pPr marL="722222" indent="-277778" defTabSz="921296">
              <a:defRPr sz="2300">
                <a:solidFill>
                  <a:schemeClr val="tx1"/>
                </a:solidFill>
                <a:latin typeface="Arial" charset="0"/>
              </a:defRPr>
            </a:lvl2pPr>
            <a:lvl3pPr marL="1111110" indent="-222222" defTabSz="921296">
              <a:defRPr sz="2300">
                <a:solidFill>
                  <a:schemeClr val="tx1"/>
                </a:solidFill>
                <a:latin typeface="Arial" charset="0"/>
              </a:defRPr>
            </a:lvl3pPr>
            <a:lvl4pPr marL="1555554" indent="-222222" defTabSz="921296">
              <a:defRPr sz="2300">
                <a:solidFill>
                  <a:schemeClr val="tx1"/>
                </a:solidFill>
                <a:latin typeface="Arial" charset="0"/>
              </a:defRPr>
            </a:lvl4pPr>
            <a:lvl5pPr marL="1999999" indent="-222222" defTabSz="921296">
              <a:defRPr sz="2300">
                <a:solidFill>
                  <a:schemeClr val="tx1"/>
                </a:solidFill>
                <a:latin typeface="Arial" charset="0"/>
              </a:defRPr>
            </a:lvl5pPr>
            <a:lvl6pPr marL="2444443" indent="-222222" defTabSz="921296" eaLnBrk="0" fontAlgn="base" hangingPunct="0">
              <a:spcBef>
                <a:spcPct val="0"/>
              </a:spcBef>
              <a:spcAft>
                <a:spcPct val="0"/>
              </a:spcAft>
              <a:defRPr sz="2300">
                <a:solidFill>
                  <a:schemeClr val="tx1"/>
                </a:solidFill>
                <a:latin typeface="Arial" charset="0"/>
              </a:defRPr>
            </a:lvl6pPr>
            <a:lvl7pPr marL="2888887" indent="-222222" defTabSz="921296" eaLnBrk="0" fontAlgn="base" hangingPunct="0">
              <a:spcBef>
                <a:spcPct val="0"/>
              </a:spcBef>
              <a:spcAft>
                <a:spcPct val="0"/>
              </a:spcAft>
              <a:defRPr sz="2300">
                <a:solidFill>
                  <a:schemeClr val="tx1"/>
                </a:solidFill>
                <a:latin typeface="Arial" charset="0"/>
              </a:defRPr>
            </a:lvl7pPr>
            <a:lvl8pPr marL="3333331" indent="-222222" defTabSz="921296" eaLnBrk="0" fontAlgn="base" hangingPunct="0">
              <a:spcBef>
                <a:spcPct val="0"/>
              </a:spcBef>
              <a:spcAft>
                <a:spcPct val="0"/>
              </a:spcAft>
              <a:defRPr sz="2300">
                <a:solidFill>
                  <a:schemeClr val="tx1"/>
                </a:solidFill>
                <a:latin typeface="Arial" charset="0"/>
              </a:defRPr>
            </a:lvl8pPr>
            <a:lvl9pPr marL="3777775" indent="-222222" defTabSz="921296" eaLnBrk="0" fontAlgn="base" hangingPunct="0">
              <a:spcBef>
                <a:spcPct val="0"/>
              </a:spcBef>
              <a:spcAft>
                <a:spcPct val="0"/>
              </a:spcAft>
              <a:defRPr sz="2300">
                <a:solidFill>
                  <a:schemeClr val="tx1"/>
                </a:solidFill>
                <a:latin typeface="Arial" charset="0"/>
              </a:defRPr>
            </a:lvl9pPr>
          </a:lstStyle>
          <a:p>
            <a:fld id="{2BECF062-E2E5-4238-9A4A-A46ED54A8AAD}" type="slidenum">
              <a:rPr lang="en-US" sz="1200"/>
              <a:pPr/>
              <a:t>9</a:t>
            </a:fld>
            <a:endParaRPr 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15959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296">
              <a:defRPr sz="2300">
                <a:solidFill>
                  <a:schemeClr val="tx1"/>
                </a:solidFill>
                <a:latin typeface="Arial" charset="0"/>
              </a:defRPr>
            </a:lvl1pPr>
            <a:lvl2pPr marL="722222" indent="-277778" defTabSz="921296">
              <a:defRPr sz="2300">
                <a:solidFill>
                  <a:schemeClr val="tx1"/>
                </a:solidFill>
                <a:latin typeface="Arial" charset="0"/>
              </a:defRPr>
            </a:lvl2pPr>
            <a:lvl3pPr marL="1111110" indent="-222222" defTabSz="921296">
              <a:defRPr sz="2300">
                <a:solidFill>
                  <a:schemeClr val="tx1"/>
                </a:solidFill>
                <a:latin typeface="Arial" charset="0"/>
              </a:defRPr>
            </a:lvl3pPr>
            <a:lvl4pPr marL="1555554" indent="-222222" defTabSz="921296">
              <a:defRPr sz="2300">
                <a:solidFill>
                  <a:schemeClr val="tx1"/>
                </a:solidFill>
                <a:latin typeface="Arial" charset="0"/>
              </a:defRPr>
            </a:lvl4pPr>
            <a:lvl5pPr marL="1999999" indent="-222222" defTabSz="921296">
              <a:defRPr sz="2300">
                <a:solidFill>
                  <a:schemeClr val="tx1"/>
                </a:solidFill>
                <a:latin typeface="Arial" charset="0"/>
              </a:defRPr>
            </a:lvl5pPr>
            <a:lvl6pPr marL="2444443" indent="-222222" defTabSz="921296" eaLnBrk="0" fontAlgn="base" hangingPunct="0">
              <a:spcBef>
                <a:spcPct val="0"/>
              </a:spcBef>
              <a:spcAft>
                <a:spcPct val="0"/>
              </a:spcAft>
              <a:defRPr sz="2300">
                <a:solidFill>
                  <a:schemeClr val="tx1"/>
                </a:solidFill>
                <a:latin typeface="Arial" charset="0"/>
              </a:defRPr>
            </a:lvl6pPr>
            <a:lvl7pPr marL="2888887" indent="-222222" defTabSz="921296" eaLnBrk="0" fontAlgn="base" hangingPunct="0">
              <a:spcBef>
                <a:spcPct val="0"/>
              </a:spcBef>
              <a:spcAft>
                <a:spcPct val="0"/>
              </a:spcAft>
              <a:defRPr sz="2300">
                <a:solidFill>
                  <a:schemeClr val="tx1"/>
                </a:solidFill>
                <a:latin typeface="Arial" charset="0"/>
              </a:defRPr>
            </a:lvl7pPr>
            <a:lvl8pPr marL="3333331" indent="-222222" defTabSz="921296" eaLnBrk="0" fontAlgn="base" hangingPunct="0">
              <a:spcBef>
                <a:spcPct val="0"/>
              </a:spcBef>
              <a:spcAft>
                <a:spcPct val="0"/>
              </a:spcAft>
              <a:defRPr sz="2300">
                <a:solidFill>
                  <a:schemeClr val="tx1"/>
                </a:solidFill>
                <a:latin typeface="Arial" charset="0"/>
              </a:defRPr>
            </a:lvl8pPr>
            <a:lvl9pPr marL="3777775" indent="-222222" defTabSz="921296" eaLnBrk="0" fontAlgn="base" hangingPunct="0">
              <a:spcBef>
                <a:spcPct val="0"/>
              </a:spcBef>
              <a:spcAft>
                <a:spcPct val="0"/>
              </a:spcAft>
              <a:defRPr sz="2300">
                <a:solidFill>
                  <a:schemeClr val="tx1"/>
                </a:solidFill>
                <a:latin typeface="Arial" charset="0"/>
              </a:defRPr>
            </a:lvl9pPr>
          </a:lstStyle>
          <a:p>
            <a:fld id="{4716A2E6-72B1-4BAF-B44A-6B17FDFF2473}" type="slidenum">
              <a:rPr lang="en-US" sz="1200"/>
              <a:pPr/>
              <a:t>10</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50694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296">
              <a:defRPr sz="2300">
                <a:solidFill>
                  <a:schemeClr val="tx1"/>
                </a:solidFill>
                <a:latin typeface="Arial" charset="0"/>
              </a:defRPr>
            </a:lvl1pPr>
            <a:lvl2pPr marL="722222" indent="-277778" defTabSz="921296">
              <a:defRPr sz="2300">
                <a:solidFill>
                  <a:schemeClr val="tx1"/>
                </a:solidFill>
                <a:latin typeface="Arial" charset="0"/>
              </a:defRPr>
            </a:lvl2pPr>
            <a:lvl3pPr marL="1111110" indent="-222222" defTabSz="921296">
              <a:defRPr sz="2300">
                <a:solidFill>
                  <a:schemeClr val="tx1"/>
                </a:solidFill>
                <a:latin typeface="Arial" charset="0"/>
              </a:defRPr>
            </a:lvl3pPr>
            <a:lvl4pPr marL="1555554" indent="-222222" defTabSz="921296">
              <a:defRPr sz="2300">
                <a:solidFill>
                  <a:schemeClr val="tx1"/>
                </a:solidFill>
                <a:latin typeface="Arial" charset="0"/>
              </a:defRPr>
            </a:lvl4pPr>
            <a:lvl5pPr marL="1999999" indent="-222222" defTabSz="921296">
              <a:defRPr sz="2300">
                <a:solidFill>
                  <a:schemeClr val="tx1"/>
                </a:solidFill>
                <a:latin typeface="Arial" charset="0"/>
              </a:defRPr>
            </a:lvl5pPr>
            <a:lvl6pPr marL="2444443" indent="-222222" defTabSz="921296" eaLnBrk="0" fontAlgn="base" hangingPunct="0">
              <a:spcBef>
                <a:spcPct val="0"/>
              </a:spcBef>
              <a:spcAft>
                <a:spcPct val="0"/>
              </a:spcAft>
              <a:defRPr sz="2300">
                <a:solidFill>
                  <a:schemeClr val="tx1"/>
                </a:solidFill>
                <a:latin typeface="Arial" charset="0"/>
              </a:defRPr>
            </a:lvl6pPr>
            <a:lvl7pPr marL="2888887" indent="-222222" defTabSz="921296" eaLnBrk="0" fontAlgn="base" hangingPunct="0">
              <a:spcBef>
                <a:spcPct val="0"/>
              </a:spcBef>
              <a:spcAft>
                <a:spcPct val="0"/>
              </a:spcAft>
              <a:defRPr sz="2300">
                <a:solidFill>
                  <a:schemeClr val="tx1"/>
                </a:solidFill>
                <a:latin typeface="Arial" charset="0"/>
              </a:defRPr>
            </a:lvl7pPr>
            <a:lvl8pPr marL="3333331" indent="-222222" defTabSz="921296" eaLnBrk="0" fontAlgn="base" hangingPunct="0">
              <a:spcBef>
                <a:spcPct val="0"/>
              </a:spcBef>
              <a:spcAft>
                <a:spcPct val="0"/>
              </a:spcAft>
              <a:defRPr sz="2300">
                <a:solidFill>
                  <a:schemeClr val="tx1"/>
                </a:solidFill>
                <a:latin typeface="Arial" charset="0"/>
              </a:defRPr>
            </a:lvl8pPr>
            <a:lvl9pPr marL="3777775" indent="-222222" defTabSz="921296" eaLnBrk="0" fontAlgn="base" hangingPunct="0">
              <a:spcBef>
                <a:spcPct val="0"/>
              </a:spcBef>
              <a:spcAft>
                <a:spcPct val="0"/>
              </a:spcAft>
              <a:defRPr sz="2300">
                <a:solidFill>
                  <a:schemeClr val="tx1"/>
                </a:solidFill>
                <a:latin typeface="Arial" charset="0"/>
              </a:defRPr>
            </a:lvl9pPr>
          </a:lstStyle>
          <a:p>
            <a:fld id="{7BA42D86-087F-4351-9B34-E8593C4FC398}" type="slidenum">
              <a:rPr lang="en-US" sz="1200"/>
              <a:pPr/>
              <a:t>11</a:t>
            </a:fld>
            <a:endParaRPr 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Obviously the Society was attractive to a large number of young and old alike. It struck the right balance of idealism and practical activity and it grew rapidly.  The meetings became cumbersome and unruly.  It was difficult to do the business, discuss cases and to maintain the original spirit of friendship.  But because the spirit of friendship was such an important part of the groups dynamics it was very difficult to split. What to do was debated for weeks.  Finally another conference formed and then the group split.</a:t>
            </a:r>
          </a:p>
          <a:p>
            <a:pPr eaLnBrk="1" hangingPunct="1"/>
            <a:r>
              <a:rPr lang="en-US"/>
              <a:t>This is one of the most important events in the organizations evolution.  It was necessary if continued growth was to occur.</a:t>
            </a:r>
          </a:p>
        </p:txBody>
      </p:sp>
    </p:spTree>
    <p:extLst>
      <p:ext uri="{BB962C8B-B14F-4D97-AF65-F5344CB8AC3E}">
        <p14:creationId xmlns:p14="http://schemas.microsoft.com/office/powerpoint/2010/main" val="3188502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00522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15372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27768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dirty="0"/>
              <a:t>Click to edit Master title style</a:t>
            </a:r>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781696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2350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16792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58239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5900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95717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796027F-7875-4030-9381-8BD8C4F21935}" type="datetimeFigureOut">
              <a:rPr lang="en-US" dirty="0"/>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38789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83559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4583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4/29/2023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2322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4/29/2023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395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4/29/2023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11319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4/29/2023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605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74180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4/29/2023</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2740489240"/>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prstClr val="black"/>
              <a:schemeClr val="accent5">
                <a:tint val="45000"/>
                <a:satMod val="400000"/>
              </a:schemeClr>
            </a:duotone>
            <a:alphaModFix amt="25000"/>
            <a:extLst>
              <a:ext uri="{28A0092B-C50C-407E-A947-70E740481C1C}">
                <a14:useLocalDpi xmlns:a14="http://schemas.microsoft.com/office/drawing/2010/main" val="0"/>
              </a:ext>
            </a:extLst>
          </a:blip>
          <a:srcRect t="10344" r="9092" b="24032"/>
          <a:stretch/>
        </p:blipFill>
        <p:spPr>
          <a:xfrm>
            <a:off x="20" y="10"/>
            <a:ext cx="9143980" cy="6857990"/>
          </a:xfrm>
          <a:prstGeom prst="rect">
            <a:avLst/>
          </a:prstGeom>
        </p:spPr>
      </p:pic>
      <p:sp>
        <p:nvSpPr>
          <p:cNvPr id="2" name="Title 1"/>
          <p:cNvSpPr>
            <a:spLocks noGrp="1"/>
          </p:cNvSpPr>
          <p:nvPr>
            <p:ph type="ctrTitle"/>
          </p:nvPr>
        </p:nvSpPr>
        <p:spPr>
          <a:xfrm>
            <a:off x="866216" y="1447800"/>
            <a:ext cx="6619243" cy="3329581"/>
          </a:xfrm>
        </p:spPr>
        <p:txBody>
          <a:bodyPr>
            <a:normAutofit/>
          </a:bodyPr>
          <a:lstStyle/>
          <a:p>
            <a:r>
              <a:rPr lang="en-AU" dirty="0">
                <a:latin typeface="Aharoni" pitchFamily="2" charset="-79"/>
                <a:cs typeface="Aharoni" pitchFamily="2" charset="-79"/>
              </a:rPr>
              <a:t>Frederic Ozanam</a:t>
            </a:r>
          </a:p>
        </p:txBody>
      </p:sp>
      <p:sp>
        <p:nvSpPr>
          <p:cNvPr id="3" name="Subtitle 2"/>
          <p:cNvSpPr>
            <a:spLocks noGrp="1"/>
          </p:cNvSpPr>
          <p:nvPr>
            <p:ph type="subTitle" idx="1"/>
          </p:nvPr>
        </p:nvSpPr>
        <p:spPr>
          <a:xfrm>
            <a:off x="910864" y="4393403"/>
            <a:ext cx="6619243" cy="861420"/>
          </a:xfrm>
        </p:spPr>
        <p:txBody>
          <a:bodyPr>
            <a:normAutofit/>
          </a:bodyPr>
          <a:lstStyle/>
          <a:p>
            <a:r>
              <a:rPr lang="en-AU" b="1" dirty="0">
                <a:solidFill>
                  <a:schemeClr val="tx1"/>
                </a:solidFill>
                <a:cs typeface="Aharoni"/>
              </a:rPr>
              <a:t>200</a:t>
            </a:r>
            <a:r>
              <a:rPr lang="en-AU" dirty="0">
                <a:solidFill>
                  <a:schemeClr val="tx1"/>
                </a:solidFill>
                <a:latin typeface="Aharoni"/>
                <a:cs typeface="Aharoni"/>
              </a:rPr>
              <a:t> Years of Influence</a:t>
            </a:r>
          </a:p>
        </p:txBody>
      </p:sp>
    </p:spTree>
    <p:extLst>
      <p:ext uri="{BB962C8B-B14F-4D97-AF65-F5344CB8AC3E}">
        <p14:creationId xmlns:p14="http://schemas.microsoft.com/office/powerpoint/2010/main" val="212565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osalie cut2"/>
          <p:cNvPicPr>
            <a:picLocks noChangeAspect="1" noChangeArrowheads="1"/>
          </p:cNvPicPr>
          <p:nvPr/>
        </p:nvPicPr>
        <p:blipFill>
          <a:blip r:embed="rId3">
            <a:lum contrast="18000"/>
            <a:grayscl/>
            <a:extLst>
              <a:ext uri="{28A0092B-C50C-407E-A947-70E740481C1C}">
                <a14:useLocalDpi xmlns:a14="http://schemas.microsoft.com/office/drawing/2010/main" val="0"/>
              </a:ext>
            </a:extLst>
          </a:blip>
          <a:srcRect/>
          <a:stretch>
            <a:fillRect/>
          </a:stretch>
        </p:blipFill>
        <p:spPr bwMode="auto">
          <a:xfrm>
            <a:off x="7010400" y="1295400"/>
            <a:ext cx="1803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381000" y="30480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endParaRPr lang="en-US" b="1">
              <a:effectLst/>
            </a:endParaRPr>
          </a:p>
        </p:txBody>
      </p:sp>
      <p:sp>
        <p:nvSpPr>
          <p:cNvPr id="777220" name="Rectangle 4"/>
          <p:cNvSpPr>
            <a:spLocks noChangeArrowheads="1"/>
          </p:cNvSpPr>
          <p:nvPr/>
        </p:nvSpPr>
        <p:spPr bwMode="auto">
          <a:xfrm>
            <a:off x="762000" y="2514600"/>
            <a:ext cx="6096000" cy="1981200"/>
          </a:xfrm>
          <a:prstGeom prst="rect">
            <a:avLst/>
          </a:prstGeom>
          <a:noFill/>
          <a:ln w="9525">
            <a:noFill/>
            <a:miter lim="800000"/>
            <a:headEnd/>
            <a:tailEnd/>
          </a:ln>
          <a:effectLst/>
        </p:spPr>
        <p:txBody>
          <a:bodyPr/>
          <a:lstStyle/>
          <a:p>
            <a:pPr algn="ctr" eaLnBrk="1" hangingPunct="1">
              <a:spcBef>
                <a:spcPct val="20000"/>
              </a:spcBef>
              <a:buClr>
                <a:schemeClr val="hlink"/>
              </a:buClr>
              <a:buSzPct val="80000"/>
              <a:buFont typeface="Wingdings" pitchFamily="2" charset="2"/>
              <a:buNone/>
              <a:defRPr/>
            </a:pPr>
            <a:r>
              <a:rPr lang="en-US" sz="4400" b="1" i="1" dirty="0">
                <a:effectLst>
                  <a:outerShdw blurRad="38100" dist="38100" dir="2700000" algn="tl">
                    <a:srgbClr val="000000"/>
                  </a:outerShdw>
                </a:effectLst>
              </a:rPr>
              <a:t> </a:t>
            </a:r>
            <a:r>
              <a:rPr lang="en-US" sz="2800" b="1" dirty="0">
                <a:effectLst/>
              </a:rPr>
              <a:t>Sr. Rosalie Rendu was sought out. She mentored the young men and is considered a co-founder</a:t>
            </a:r>
          </a:p>
        </p:txBody>
      </p:sp>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97275"/>
            <a:ext cx="38862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7223" name="Text Box 7"/>
          <p:cNvSpPr txBox="1">
            <a:spLocks noChangeArrowheads="1"/>
          </p:cNvSpPr>
          <p:nvPr/>
        </p:nvSpPr>
        <p:spPr bwMode="auto">
          <a:xfrm>
            <a:off x="142875" y="447080"/>
            <a:ext cx="6456165" cy="707886"/>
          </a:xfrm>
          <a:prstGeom prst="rect">
            <a:avLst/>
          </a:prstGeom>
          <a:noFill/>
          <a:ln w="9525">
            <a:noFill/>
            <a:miter lim="800000"/>
            <a:headEnd/>
            <a:tailEnd/>
          </a:ln>
          <a:effectLst/>
        </p:spPr>
        <p:txBody>
          <a:bodyPr wrap="square" lIns="91440" tIns="45720" rIns="91440" bIns="45720" anchor="t">
            <a:spAutoFit/>
          </a:bodyPr>
          <a:lstStyle/>
          <a:p>
            <a:pPr algn="ctr">
              <a:spcBef>
                <a:spcPct val="50000"/>
              </a:spcBef>
              <a:defRPr/>
            </a:pPr>
            <a:r>
              <a:rPr lang="en-US" sz="2000" b="1" dirty="0">
                <a:solidFill>
                  <a:schemeClr val="tx2"/>
                </a:solidFill>
                <a:effectLst>
                  <a:outerShdw blurRad="38100" dist="38100" dir="2700000" algn="tl">
                    <a:srgbClr val="000000"/>
                  </a:outerShdw>
                </a:effectLst>
                <a:latin typeface="Century Gothic"/>
              </a:rPr>
              <a:t>Young Organizer</a:t>
            </a:r>
            <a:br>
              <a:rPr lang="en-US" sz="2000" b="1" dirty="0">
                <a:effectLst>
                  <a:outerShdw blurRad="38100" dist="38100" dir="2700000" algn="tl">
                    <a:srgbClr val="000000"/>
                  </a:outerShdw>
                </a:effectLst>
                <a:latin typeface="Century Gothic"/>
              </a:rPr>
            </a:br>
            <a:r>
              <a:rPr lang="en-US" sz="2000" b="1" dirty="0">
                <a:solidFill>
                  <a:schemeClr val="tx2"/>
                </a:solidFill>
                <a:effectLst>
                  <a:outerShdw blurRad="38100" dist="38100" dir="2700000" algn="tl">
                    <a:srgbClr val="000000"/>
                  </a:outerShdw>
                </a:effectLst>
                <a:latin typeface="Century Gothic"/>
              </a:rPr>
              <a:t>founds the Society of St. Vincent de Paul</a:t>
            </a:r>
          </a:p>
        </p:txBody>
      </p:sp>
    </p:spTree>
    <p:extLst>
      <p:ext uri="{BB962C8B-B14F-4D97-AF65-F5344CB8AC3E}">
        <p14:creationId xmlns:p14="http://schemas.microsoft.com/office/powerpoint/2010/main" val="131534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1314" name="Rectangle 2"/>
          <p:cNvSpPr>
            <a:spLocks noGrp="1" noChangeArrowheads="1"/>
          </p:cNvSpPr>
          <p:nvPr>
            <p:ph type="subTitle" idx="1"/>
          </p:nvPr>
        </p:nvSpPr>
        <p:spPr>
          <a:xfrm>
            <a:off x="381000" y="1600200"/>
            <a:ext cx="8534400" cy="4117975"/>
          </a:xfrm>
        </p:spPr>
        <p:txBody>
          <a:bodyPr/>
          <a:lstStyle/>
          <a:p>
            <a:pPr algn="l" eaLnBrk="1" hangingPunct="1">
              <a:buFont typeface="Wingdings" pitchFamily="2" charset="2"/>
              <a:buChar char="Ø"/>
            </a:pPr>
            <a:r>
              <a:rPr lang="en-US" sz="2400">
                <a:effectLst/>
              </a:rPr>
              <a:t>Conference grew rapidly, to over a </a:t>
            </a:r>
            <a:br>
              <a:rPr lang="en-US" sz="2400">
                <a:effectLst/>
              </a:rPr>
            </a:br>
            <a:r>
              <a:rPr lang="en-US" sz="2400">
                <a:effectLst/>
              </a:rPr>
              <a:t>	100 members within a year.</a:t>
            </a:r>
          </a:p>
          <a:p>
            <a:pPr algn="l" eaLnBrk="1" hangingPunct="1">
              <a:buFont typeface="Wingdings" pitchFamily="2" charset="2"/>
              <a:buChar char="Ø"/>
            </a:pPr>
            <a:r>
              <a:rPr lang="en-US" sz="2400">
                <a:effectLst/>
              </a:rPr>
              <a:t> In December of 1834 discussion to divide into </a:t>
            </a:r>
            <a:br>
              <a:rPr lang="en-US" sz="2400">
                <a:effectLst/>
              </a:rPr>
            </a:br>
            <a:r>
              <a:rPr lang="en-US" sz="2400">
                <a:effectLst/>
              </a:rPr>
              <a:t>	2 conferences was heatedly debated.</a:t>
            </a:r>
            <a:br>
              <a:rPr lang="en-US" sz="2400">
                <a:effectLst/>
              </a:rPr>
            </a:br>
            <a:r>
              <a:rPr lang="en-US" sz="2400">
                <a:effectLst/>
              </a:rPr>
              <a:t>	</a:t>
            </a:r>
            <a:r>
              <a:rPr lang="en-US" sz="2000" b="1">
                <a:solidFill>
                  <a:srgbClr val="FFCC00"/>
                </a:solidFill>
                <a:effectLst/>
              </a:rPr>
              <a:t>(Frédéric promoted his vision for the organization)</a:t>
            </a:r>
          </a:p>
          <a:p>
            <a:pPr algn="l" eaLnBrk="1" hangingPunct="1">
              <a:buFont typeface="Wingdings" pitchFamily="2" charset="2"/>
              <a:buChar char="Ø"/>
            </a:pPr>
            <a:r>
              <a:rPr lang="en-US" sz="2400">
                <a:effectLst/>
              </a:rPr>
              <a:t>February 17, 1835 split into two groups.</a:t>
            </a:r>
          </a:p>
          <a:p>
            <a:pPr algn="l" eaLnBrk="1" hangingPunct="1">
              <a:buFont typeface="Wingdings" pitchFamily="2" charset="2"/>
              <a:buChar char="Ø"/>
            </a:pPr>
            <a:r>
              <a:rPr lang="en-US" sz="2400">
                <a:effectLst/>
              </a:rPr>
              <a:t>Rule developed and approved Dec. 8, 1835</a:t>
            </a:r>
          </a:p>
        </p:txBody>
      </p:sp>
      <p:pic>
        <p:nvPicPr>
          <p:cNvPr id="19459" name="Picture 4" descr="speaking cut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29250"/>
            <a:ext cx="4191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1317" name="Text Box 5"/>
          <p:cNvSpPr txBox="1">
            <a:spLocks noChangeArrowheads="1"/>
          </p:cNvSpPr>
          <p:nvPr/>
        </p:nvSpPr>
        <p:spPr bwMode="auto">
          <a:xfrm>
            <a:off x="0" y="152400"/>
            <a:ext cx="9144000" cy="1189038"/>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tx2"/>
                </a:solidFill>
                <a:effectLst>
                  <a:outerShdw blurRad="38100" dist="38100" dir="2700000" algn="tl">
                    <a:srgbClr val="000000"/>
                  </a:outerShdw>
                </a:effectLst>
                <a:latin typeface="Arial Rounded MT Bold" pitchFamily="34" charset="0"/>
              </a:rPr>
              <a:t>Young Organizer</a:t>
            </a:r>
            <a:br>
              <a:rPr lang="en-US" sz="4000" b="1">
                <a:solidFill>
                  <a:schemeClr val="tx2"/>
                </a:solidFill>
                <a:effectLst>
                  <a:outerShdw blurRad="38100" dist="38100" dir="2700000" algn="tl">
                    <a:srgbClr val="000000"/>
                  </a:outerShdw>
                </a:effectLst>
                <a:latin typeface="Arial Rounded MT Bold" pitchFamily="34" charset="0"/>
              </a:rPr>
            </a:br>
            <a:r>
              <a:rPr lang="en-US" sz="3200" b="1">
                <a:solidFill>
                  <a:schemeClr val="tx2"/>
                </a:solidFill>
                <a:effectLst>
                  <a:outerShdw blurRad="38100" dist="38100" dir="2700000" algn="tl">
                    <a:srgbClr val="000000"/>
                  </a:outerShdw>
                </a:effectLst>
                <a:latin typeface="Arial Rounded MT Bold" pitchFamily="34" charset="0"/>
              </a:rPr>
              <a:t>founds the Society of St. Vincent de Paul</a:t>
            </a:r>
          </a:p>
        </p:txBody>
      </p:sp>
    </p:spTree>
    <p:extLst>
      <p:ext uri="{BB962C8B-B14F-4D97-AF65-F5344CB8AC3E}">
        <p14:creationId xmlns:p14="http://schemas.microsoft.com/office/powerpoint/2010/main" val="30123656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1314"/>
                                        </p:tgtEl>
                                        <p:attrNameLst>
                                          <p:attrName>style.visibility</p:attrName>
                                        </p:attrNameLst>
                                      </p:cBhvr>
                                      <p:to>
                                        <p:strVal val="visible"/>
                                      </p:to>
                                    </p:set>
                                    <p:animEffect transition="in" filter="fade">
                                      <p:cBhvr>
                                        <p:cTn id="7" dur="2000"/>
                                        <p:tgtEl>
                                          <p:spTgt spid="781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Spread of the Society Throughout the World</a:t>
            </a:r>
          </a:p>
        </p:txBody>
      </p:sp>
      <p:sp>
        <p:nvSpPr>
          <p:cNvPr id="3" name="Content Placeholder 2"/>
          <p:cNvSpPr>
            <a:spLocks noGrp="1"/>
          </p:cNvSpPr>
          <p:nvPr>
            <p:ph idx="1"/>
          </p:nvPr>
        </p:nvSpPr>
        <p:spPr/>
        <p:txBody>
          <a:bodyPr/>
          <a:lstStyle/>
          <a:p>
            <a:pPr marL="0" indent="0">
              <a:buNone/>
            </a:pPr>
            <a:r>
              <a:rPr lang="en-AU" dirty="0">
                <a:effectLst/>
              </a:rPr>
              <a:t>In its first decade the Society spread to 48 other cities in France and Italy and numbered over 9,000 members. After some years the Society reached Rome (1842), England (1844), Belgium, Scotland, Ireland (1845) and the United States of America (1846).</a:t>
            </a:r>
          </a:p>
          <a:p>
            <a:pPr marL="0" indent="0">
              <a:buNone/>
            </a:pPr>
            <a:r>
              <a:rPr lang="en-AU" dirty="0"/>
              <a:t>First Conference in Australia 1854</a:t>
            </a:r>
          </a:p>
          <a:p>
            <a:pPr marL="0" indent="0">
              <a:buNone/>
            </a:pPr>
            <a:r>
              <a:rPr lang="en-AU" dirty="0"/>
              <a:t>First Conference in our region 1886 </a:t>
            </a:r>
            <a:r>
              <a:rPr lang="en-AU"/>
              <a:t>(Braidwood)</a:t>
            </a:r>
            <a:endParaRPr lang="en-AU" dirty="0"/>
          </a:p>
        </p:txBody>
      </p:sp>
    </p:spTree>
    <p:extLst>
      <p:ext uri="{BB962C8B-B14F-4D97-AF65-F5344CB8AC3E}">
        <p14:creationId xmlns:p14="http://schemas.microsoft.com/office/powerpoint/2010/main" val="3533940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7" y="629266"/>
            <a:ext cx="3596612" cy="1641987"/>
          </a:xfrm>
        </p:spPr>
        <p:txBody>
          <a:bodyPr>
            <a:normAutofit/>
          </a:bodyPr>
          <a:lstStyle/>
          <a:p>
            <a:pPr>
              <a:lnSpc>
                <a:spcPct val="90000"/>
              </a:lnSpc>
            </a:pPr>
            <a:r>
              <a:rPr lang="en-AU" sz="3600"/>
              <a:t>OZANAM’S WORDS</a:t>
            </a:r>
            <a:br>
              <a:rPr lang="en-AU" sz="3600"/>
            </a:br>
            <a:endParaRPr lang="en-AU" sz="360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907" r="17472" b="-2"/>
          <a:stretch/>
        </p:blipFill>
        <p:spPr bwMode="auto">
          <a:xfrm>
            <a:off x="4570807" y="609601"/>
            <a:ext cx="4087417"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5" name="Rectangle 2054">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85775" y="2438401"/>
            <a:ext cx="3597942" cy="3809998"/>
          </a:xfrm>
        </p:spPr>
        <p:txBody>
          <a:bodyPr>
            <a:normAutofit/>
          </a:bodyPr>
          <a:lstStyle/>
          <a:p>
            <a:pPr marL="0" indent="0">
              <a:lnSpc>
                <a:spcPct val="90000"/>
              </a:lnSpc>
              <a:buNone/>
            </a:pPr>
            <a:r>
              <a:rPr lang="en-AU" sz="1600" i="1"/>
              <a:t>Yours must be a work of love, of kindness; you must give your time, your talents, yourselves.</a:t>
            </a:r>
            <a:br>
              <a:rPr lang="en-AU" sz="1600" i="1"/>
            </a:br>
            <a:br>
              <a:rPr lang="en-AU" sz="1600" i="1"/>
            </a:br>
            <a:r>
              <a:rPr lang="en-AU" sz="1600" i="1"/>
              <a:t> The poor person is a unique person of God's fashioning with an inalienable right to respect.</a:t>
            </a:r>
            <a:br>
              <a:rPr lang="en-AU" sz="1600" i="1"/>
            </a:br>
            <a:br>
              <a:rPr lang="en-AU" sz="1600" i="1"/>
            </a:br>
            <a:r>
              <a:rPr lang="en-AU" sz="1600" i="1"/>
              <a:t> You must not be content with tiding the poor over the poverty crisis.</a:t>
            </a:r>
            <a:br>
              <a:rPr lang="en-AU" sz="1600" i="1"/>
            </a:br>
            <a:br>
              <a:rPr lang="en-AU" sz="1600" i="1"/>
            </a:br>
            <a:r>
              <a:rPr lang="en-AU" sz="1600" i="1"/>
              <a:t> You must study their condition and the injustices which brought about such poverty, with the</a:t>
            </a:r>
            <a:br>
              <a:rPr lang="en-AU" sz="1600" i="1"/>
            </a:br>
            <a:r>
              <a:rPr lang="en-AU" sz="1600" i="1"/>
              <a:t> aim of long term improvement."</a:t>
            </a:r>
            <a:endParaRPr lang="en-AU" sz="1600">
              <a:latin typeface="Aharoni" pitchFamily="2" charset="-79"/>
              <a:cs typeface="Aharoni" pitchFamily="2" charset="-79"/>
            </a:endParaRPr>
          </a:p>
        </p:txBody>
      </p:sp>
    </p:spTree>
    <p:extLst>
      <p:ext uri="{BB962C8B-B14F-4D97-AF65-F5344CB8AC3E}">
        <p14:creationId xmlns:p14="http://schemas.microsoft.com/office/powerpoint/2010/main" val="3522946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descr="hands out.jpg"/>
          <p:cNvPicPr>
            <a:picLocks noChangeAspect="1"/>
          </p:cNvPicPr>
          <p:nvPr/>
        </p:nvPicPr>
        <p:blipFill rotWithShape="1">
          <a:blip r:embed="rId3" cstate="print"/>
          <a:srcRect t="5863" r="-1" b="14611"/>
          <a:stretch/>
        </p:blipFill>
        <p:spPr>
          <a:xfrm>
            <a:off x="3476010" y="10"/>
            <a:ext cx="5670097" cy="6857990"/>
          </a:xfrm>
          <a:prstGeom prst="rect">
            <a:avLst/>
          </a:prstGeom>
        </p:spPr>
      </p:pic>
      <p:sp>
        <p:nvSpPr>
          <p:cNvPr id="9" name="Rectangle 8">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Content Placeholder 1"/>
          <p:cNvSpPr>
            <a:spLocks noGrp="1"/>
          </p:cNvSpPr>
          <p:nvPr>
            <p:ph idx="1"/>
          </p:nvPr>
        </p:nvSpPr>
        <p:spPr>
          <a:xfrm>
            <a:off x="488001" y="1116806"/>
            <a:ext cx="2578113" cy="4461866"/>
          </a:xfrm>
        </p:spPr>
        <p:txBody>
          <a:bodyPr vert="horz" lIns="91440" tIns="45720" rIns="91440" bIns="45720" rtlCol="0" anchor="t">
            <a:normAutofit/>
          </a:bodyPr>
          <a:lstStyle/>
          <a:p>
            <a:pPr>
              <a:lnSpc>
                <a:spcPct val="90000"/>
              </a:lnSpc>
              <a:buNone/>
            </a:pPr>
            <a:r>
              <a:rPr lang="en-AU" sz="1700" dirty="0"/>
              <a:t>For if the question</a:t>
            </a:r>
            <a:endParaRPr lang="en-US" dirty="0"/>
          </a:p>
          <a:p>
            <a:pPr>
              <a:lnSpc>
                <a:spcPct val="90000"/>
              </a:lnSpc>
              <a:buNone/>
            </a:pPr>
            <a:r>
              <a:rPr lang="en-AU" sz="1700" dirty="0"/>
              <a:t>which today </a:t>
            </a:r>
            <a:r>
              <a:rPr lang="en-AU" sz="1700"/>
              <a:t>disturbs</a:t>
            </a:r>
            <a:endParaRPr lang="en-AU"/>
          </a:p>
          <a:p>
            <a:pPr>
              <a:lnSpc>
                <a:spcPct val="90000"/>
              </a:lnSpc>
              <a:buNone/>
            </a:pPr>
            <a:r>
              <a:rPr lang="en-AU" sz="1700" dirty="0"/>
              <a:t>the world around </a:t>
            </a:r>
            <a:r>
              <a:rPr lang="en-AU" sz="1700"/>
              <a:t>us is</a:t>
            </a:r>
            <a:endParaRPr lang="en-AU"/>
          </a:p>
          <a:p>
            <a:pPr>
              <a:lnSpc>
                <a:spcPct val="90000"/>
              </a:lnSpc>
              <a:buNone/>
            </a:pPr>
            <a:r>
              <a:rPr lang="en-AU" sz="1700" dirty="0"/>
              <a:t>neither an </a:t>
            </a:r>
            <a:r>
              <a:rPr lang="en-AU" sz="1700"/>
              <a:t>individual</a:t>
            </a:r>
            <a:endParaRPr lang="en-AU"/>
          </a:p>
          <a:p>
            <a:pPr>
              <a:lnSpc>
                <a:spcPct val="90000"/>
              </a:lnSpc>
              <a:buNone/>
            </a:pPr>
            <a:r>
              <a:rPr lang="en-AU" sz="1700"/>
              <a:t>question nor a</a:t>
            </a:r>
            <a:endParaRPr lang="en-AU"/>
          </a:p>
          <a:p>
            <a:pPr>
              <a:lnSpc>
                <a:spcPct val="90000"/>
              </a:lnSpc>
              <a:buNone/>
            </a:pPr>
            <a:r>
              <a:rPr lang="en-AU" sz="1700"/>
              <a:t>question of political</a:t>
            </a:r>
            <a:endParaRPr lang="en-AU"/>
          </a:p>
          <a:p>
            <a:pPr>
              <a:lnSpc>
                <a:spcPct val="90000"/>
              </a:lnSpc>
              <a:buNone/>
            </a:pPr>
            <a:r>
              <a:rPr lang="en-AU" sz="1700"/>
              <a:t>forms, but a social</a:t>
            </a:r>
            <a:endParaRPr lang="en-AU"/>
          </a:p>
          <a:p>
            <a:pPr>
              <a:lnSpc>
                <a:spcPct val="90000"/>
              </a:lnSpc>
              <a:buNone/>
            </a:pPr>
            <a:r>
              <a:rPr lang="en-AU" sz="1700"/>
              <a:t>question; if it is the</a:t>
            </a:r>
            <a:endParaRPr lang="en-AU"/>
          </a:p>
          <a:p>
            <a:pPr>
              <a:lnSpc>
                <a:spcPct val="90000"/>
              </a:lnSpc>
              <a:buNone/>
            </a:pPr>
            <a:r>
              <a:rPr lang="en-AU" sz="1700" dirty="0"/>
              <a:t>struggle of those </a:t>
            </a:r>
            <a:r>
              <a:rPr lang="en-AU" sz="1700"/>
              <a:t>who</a:t>
            </a:r>
            <a:endParaRPr lang="en-AU"/>
          </a:p>
          <a:p>
            <a:pPr>
              <a:lnSpc>
                <a:spcPct val="90000"/>
              </a:lnSpc>
              <a:buNone/>
            </a:pPr>
            <a:r>
              <a:rPr lang="en-AU" sz="1700" dirty="0"/>
              <a:t>have nothing </a:t>
            </a:r>
            <a:r>
              <a:rPr lang="en-AU" sz="1700"/>
              <a:t>with</a:t>
            </a:r>
            <a:endParaRPr lang="en-AU"/>
          </a:p>
          <a:p>
            <a:pPr>
              <a:lnSpc>
                <a:spcPct val="90000"/>
              </a:lnSpc>
              <a:buNone/>
            </a:pPr>
            <a:r>
              <a:rPr lang="en-AU" sz="1700" dirty="0"/>
              <a:t>those who have </a:t>
            </a:r>
            <a:r>
              <a:rPr lang="en-AU" sz="1700"/>
              <a:t>too</a:t>
            </a:r>
            <a:endParaRPr lang="en-AU"/>
          </a:p>
          <a:p>
            <a:pPr>
              <a:lnSpc>
                <a:spcPct val="90000"/>
              </a:lnSpc>
              <a:buNone/>
            </a:pPr>
            <a:r>
              <a:rPr lang="en-AU" sz="1700" dirty="0"/>
              <a:t>much</a:t>
            </a:r>
            <a:endParaRPr lang="en-AU" dirty="0"/>
          </a:p>
        </p:txBody>
      </p:sp>
    </p:spTree>
    <p:extLst>
      <p:ext uri="{BB962C8B-B14F-4D97-AF65-F5344CB8AC3E}">
        <p14:creationId xmlns:p14="http://schemas.microsoft.com/office/powerpoint/2010/main" val="256582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descr="0zanam05.jpg"/>
          <p:cNvPicPr>
            <a:picLocks noChangeAspect="1"/>
          </p:cNvPicPr>
          <p:nvPr/>
        </p:nvPicPr>
        <p:blipFill rotWithShape="1">
          <a:blip r:embed="rId3" cstate="print"/>
          <a:srcRect r="3604" b="2"/>
          <a:stretch/>
        </p:blipFill>
        <p:spPr>
          <a:xfrm>
            <a:off x="4570807" y="609601"/>
            <a:ext cx="4087417" cy="5638797"/>
          </a:xfrm>
          <a:prstGeom prst="rect">
            <a:avLst/>
          </a:prstGeom>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50056" y="1304331"/>
            <a:ext cx="3597942" cy="3809998"/>
          </a:xfrm>
        </p:spPr>
        <p:txBody>
          <a:bodyPr vert="horz" lIns="91440" tIns="45720" rIns="91440" bIns="45720" rtlCol="0" anchor="t">
            <a:normAutofit fontScale="92500" lnSpcReduction="20000"/>
          </a:bodyPr>
          <a:lstStyle/>
          <a:p>
            <a:pPr>
              <a:lnSpc>
                <a:spcPct val="90000"/>
              </a:lnSpc>
              <a:buNone/>
            </a:pPr>
            <a:r>
              <a:rPr lang="en-AU" sz="1900"/>
              <a:t>“You are our masters, and</a:t>
            </a:r>
            <a:endParaRPr lang="en-US"/>
          </a:p>
          <a:p>
            <a:pPr>
              <a:lnSpc>
                <a:spcPct val="90000"/>
              </a:lnSpc>
              <a:buNone/>
            </a:pPr>
            <a:r>
              <a:rPr lang="en-AU" sz="1900" dirty="0"/>
              <a:t>we will be your servants. You</a:t>
            </a:r>
            <a:endParaRPr lang="en-AU"/>
          </a:p>
          <a:p>
            <a:pPr>
              <a:lnSpc>
                <a:spcPct val="90000"/>
              </a:lnSpc>
              <a:buNone/>
            </a:pPr>
            <a:r>
              <a:rPr lang="en-AU" sz="1900" dirty="0"/>
              <a:t>are for us the sacred image</a:t>
            </a:r>
            <a:endParaRPr lang="en-AU"/>
          </a:p>
          <a:p>
            <a:pPr>
              <a:lnSpc>
                <a:spcPct val="90000"/>
              </a:lnSpc>
              <a:buNone/>
            </a:pPr>
            <a:r>
              <a:rPr lang="en-AU" sz="1900"/>
              <a:t>of that God whom we do</a:t>
            </a:r>
            <a:endParaRPr lang="en-AU"/>
          </a:p>
          <a:p>
            <a:pPr>
              <a:lnSpc>
                <a:spcPct val="90000"/>
              </a:lnSpc>
              <a:buNone/>
            </a:pPr>
            <a:r>
              <a:rPr lang="en-AU" sz="1900" dirty="0"/>
              <a:t>not see, and not knowing</a:t>
            </a:r>
            <a:endParaRPr lang="en-AU"/>
          </a:p>
          <a:p>
            <a:pPr>
              <a:lnSpc>
                <a:spcPct val="90000"/>
              </a:lnSpc>
              <a:buNone/>
            </a:pPr>
            <a:r>
              <a:rPr lang="en-AU" sz="1900" dirty="0"/>
              <a:t>how to love Him otherwise</a:t>
            </a:r>
            <a:endParaRPr lang="en-AU"/>
          </a:p>
          <a:p>
            <a:pPr>
              <a:lnSpc>
                <a:spcPct val="90000"/>
              </a:lnSpc>
              <a:buNone/>
            </a:pPr>
            <a:r>
              <a:rPr lang="en-AU" sz="1900" dirty="0"/>
              <a:t>shall we not love him in </a:t>
            </a:r>
            <a:r>
              <a:rPr lang="en-AU" sz="1900"/>
              <a:t>your</a:t>
            </a:r>
            <a:endParaRPr lang="en-AU"/>
          </a:p>
          <a:p>
            <a:pPr>
              <a:lnSpc>
                <a:spcPct val="90000"/>
              </a:lnSpc>
              <a:buNone/>
            </a:pPr>
            <a:r>
              <a:rPr lang="en-AU" sz="1900" dirty="0"/>
              <a:t>persons?  …how much charity,</a:t>
            </a:r>
            <a:endParaRPr lang="en-AU"/>
          </a:p>
          <a:p>
            <a:pPr>
              <a:lnSpc>
                <a:spcPct val="90000"/>
              </a:lnSpc>
              <a:buNone/>
            </a:pPr>
            <a:r>
              <a:rPr lang="en-AU" sz="1900" dirty="0"/>
              <a:t>devotion and </a:t>
            </a:r>
            <a:r>
              <a:rPr lang="en-AU" sz="1900"/>
              <a:t>patience do we</a:t>
            </a:r>
            <a:endParaRPr lang="en-AU"/>
          </a:p>
          <a:p>
            <a:pPr>
              <a:lnSpc>
                <a:spcPct val="90000"/>
              </a:lnSpc>
              <a:buNone/>
            </a:pPr>
            <a:r>
              <a:rPr lang="en-AU" sz="1900"/>
              <a:t>not need at present to heal</a:t>
            </a:r>
            <a:endParaRPr lang="en-AU"/>
          </a:p>
          <a:p>
            <a:pPr>
              <a:lnSpc>
                <a:spcPct val="90000"/>
              </a:lnSpc>
              <a:buNone/>
            </a:pPr>
            <a:r>
              <a:rPr lang="en-AU" sz="1900" dirty="0"/>
              <a:t>the sufferings of these poor</a:t>
            </a:r>
            <a:endParaRPr lang="en-AU"/>
          </a:p>
          <a:p>
            <a:pPr>
              <a:lnSpc>
                <a:spcPct val="90000"/>
              </a:lnSpc>
              <a:buNone/>
            </a:pPr>
            <a:r>
              <a:rPr lang="en-AU" sz="1900" dirty="0"/>
              <a:t>people”</a:t>
            </a:r>
            <a:endParaRPr lang="en-AU" dirty="0"/>
          </a:p>
          <a:p>
            <a:pPr>
              <a:lnSpc>
                <a:spcPct val="90000"/>
              </a:lnSpc>
              <a:buNone/>
            </a:pPr>
            <a:endParaRPr lang="en-AU" sz="1900"/>
          </a:p>
        </p:txBody>
      </p:sp>
    </p:spTree>
    <p:extLst>
      <p:ext uri="{BB962C8B-B14F-4D97-AF65-F5344CB8AC3E}">
        <p14:creationId xmlns:p14="http://schemas.microsoft.com/office/powerpoint/2010/main" val="3622532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697" r="22663"/>
          <a:stretch/>
        </p:blipFill>
        <p:spPr>
          <a:xfrm>
            <a:off x="20" y="10"/>
            <a:ext cx="3475989" cy="6857990"/>
          </a:xfrm>
          <a:prstGeom prst="rect">
            <a:avLst/>
          </a:prstGeom>
        </p:spPr>
      </p:pic>
      <p:sp>
        <p:nvSpPr>
          <p:cNvPr id="2" name="Content Placeholder 1"/>
          <p:cNvSpPr>
            <a:spLocks noGrp="1"/>
          </p:cNvSpPr>
          <p:nvPr>
            <p:ph idx="1"/>
          </p:nvPr>
        </p:nvSpPr>
        <p:spPr>
          <a:xfrm>
            <a:off x="3926066" y="1518642"/>
            <a:ext cx="4343557" cy="4569022"/>
          </a:xfrm>
        </p:spPr>
        <p:txBody>
          <a:bodyPr vert="horz" lIns="91440" tIns="45720" rIns="91440" bIns="45720" rtlCol="0" anchor="t">
            <a:normAutofit/>
          </a:bodyPr>
          <a:lstStyle/>
          <a:p>
            <a:pPr>
              <a:buNone/>
            </a:pPr>
            <a:r>
              <a:rPr lang="en-AU"/>
              <a:t>Now, the strongest tie, the</a:t>
            </a:r>
            <a:endParaRPr lang="en-US"/>
          </a:p>
          <a:p>
            <a:pPr>
              <a:buNone/>
            </a:pPr>
            <a:r>
              <a:rPr lang="en-AU" dirty="0"/>
              <a:t>principle of true friendship </a:t>
            </a:r>
            <a:r>
              <a:rPr lang="en-AU"/>
              <a:t>is</a:t>
            </a:r>
          </a:p>
          <a:p>
            <a:pPr>
              <a:buNone/>
            </a:pPr>
            <a:r>
              <a:rPr lang="en-AU" dirty="0"/>
              <a:t>charity. Charity </a:t>
            </a:r>
            <a:r>
              <a:rPr lang="en-AU"/>
              <a:t>cannot</a:t>
            </a:r>
          </a:p>
          <a:p>
            <a:pPr>
              <a:buNone/>
            </a:pPr>
            <a:r>
              <a:rPr lang="en-AU" dirty="0"/>
              <a:t>exist in the hearts of </a:t>
            </a:r>
            <a:r>
              <a:rPr lang="en-AU"/>
              <a:t>many</a:t>
            </a:r>
          </a:p>
          <a:p>
            <a:pPr>
              <a:buNone/>
            </a:pPr>
            <a:r>
              <a:rPr lang="en-AU"/>
              <a:t>without outwardly</a:t>
            </a:r>
          </a:p>
          <a:p>
            <a:pPr>
              <a:buNone/>
            </a:pPr>
            <a:r>
              <a:rPr lang="en-AU"/>
              <a:t>overflowing; it is a fire</a:t>
            </a:r>
          </a:p>
          <a:p>
            <a:pPr>
              <a:buNone/>
            </a:pPr>
            <a:r>
              <a:rPr lang="en-AU" dirty="0"/>
              <a:t>which dies for want of</a:t>
            </a:r>
          </a:p>
          <a:p>
            <a:pPr>
              <a:buNone/>
            </a:pPr>
            <a:r>
              <a:rPr lang="en-AU" dirty="0"/>
              <a:t>being fed, and the food </a:t>
            </a:r>
            <a:r>
              <a:rPr lang="en-AU"/>
              <a:t>of</a:t>
            </a:r>
          </a:p>
          <a:p>
            <a:pPr>
              <a:buNone/>
            </a:pPr>
            <a:r>
              <a:rPr lang="en-AU" dirty="0"/>
              <a:t>charity is good works. </a:t>
            </a:r>
          </a:p>
        </p:txBody>
      </p:sp>
    </p:spTree>
    <p:extLst>
      <p:ext uri="{BB962C8B-B14F-4D97-AF65-F5344CB8AC3E}">
        <p14:creationId xmlns:p14="http://schemas.microsoft.com/office/powerpoint/2010/main" val="1509887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 name="Title 2"/>
          <p:cNvSpPr>
            <a:spLocks noGrp="1"/>
          </p:cNvSpPr>
          <p:nvPr>
            <p:ph type="title"/>
          </p:nvPr>
        </p:nvSpPr>
        <p:spPr>
          <a:xfrm>
            <a:off x="604646" y="804672"/>
            <a:ext cx="2846401" cy="5248656"/>
          </a:xfrm>
        </p:spPr>
        <p:txBody>
          <a:bodyPr anchor="ctr">
            <a:normAutofit/>
          </a:bodyPr>
          <a:lstStyle/>
          <a:p>
            <a:pPr marL="342900" indent="-342900">
              <a:spcBef>
                <a:spcPts val="1000"/>
              </a:spcBef>
            </a:pPr>
            <a:r>
              <a:rPr lang="en-AU" sz="4000" dirty="0" err="1">
                <a:solidFill>
                  <a:srgbClr val="FFFFFF"/>
                </a:solidFill>
              </a:rPr>
              <a:t>Protectionof</a:t>
            </a:r>
            <a:r>
              <a:rPr lang="en-AU" sz="4000" dirty="0">
                <a:solidFill>
                  <a:srgbClr val="FFFFFF"/>
                </a:solidFill>
              </a:rPr>
              <a:t> the</a:t>
            </a:r>
            <a:br>
              <a:rPr lang="en-AU" sz="4000" dirty="0">
                <a:solidFill>
                  <a:srgbClr val="FFFFFF"/>
                </a:solidFill>
              </a:rPr>
            </a:br>
            <a:r>
              <a:rPr lang="en-AU" sz="4000" dirty="0">
                <a:solidFill>
                  <a:srgbClr val="FFFFFF"/>
                </a:solidFill>
              </a:rPr>
              <a:t>weak</a:t>
            </a:r>
            <a:endParaRPr lang="en-AU" sz="4000" dirty="0"/>
          </a:p>
        </p:txBody>
      </p:sp>
      <p:sp>
        <p:nvSpPr>
          <p:cNvPr id="2" name="Content Placeholder 1"/>
          <p:cNvSpPr>
            <a:spLocks noGrp="1"/>
          </p:cNvSpPr>
          <p:nvPr>
            <p:ph idx="1"/>
          </p:nvPr>
        </p:nvSpPr>
        <p:spPr>
          <a:xfrm>
            <a:off x="3731895" y="804671"/>
            <a:ext cx="4799948" cy="5248657"/>
          </a:xfrm>
        </p:spPr>
        <p:txBody>
          <a:bodyPr anchor="ctr">
            <a:normAutofit/>
          </a:bodyPr>
          <a:lstStyle/>
          <a:p>
            <a:pPr>
              <a:buNone/>
            </a:pPr>
            <a:r>
              <a:rPr lang="en-AU" dirty="0"/>
              <a:t>The problem that divides men in our</a:t>
            </a:r>
            <a:endParaRPr lang="en-US" dirty="0"/>
          </a:p>
          <a:p>
            <a:pPr>
              <a:buNone/>
            </a:pPr>
            <a:r>
              <a:rPr lang="en-AU" dirty="0"/>
              <a:t>day is no longer a problem of</a:t>
            </a:r>
          </a:p>
          <a:p>
            <a:pPr>
              <a:buNone/>
            </a:pPr>
            <a:r>
              <a:rPr lang="en-AU" dirty="0"/>
              <a:t>political structure; it is a social</a:t>
            </a:r>
          </a:p>
          <a:p>
            <a:pPr>
              <a:buNone/>
            </a:pPr>
            <a:r>
              <a:rPr lang="en-AU" dirty="0"/>
              <a:t>problem; it has to do with what is</a:t>
            </a:r>
          </a:p>
          <a:p>
            <a:pPr>
              <a:buNone/>
            </a:pPr>
            <a:r>
              <a:rPr lang="en-AU" dirty="0"/>
              <a:t>preferred, the spirit of self-interest or</a:t>
            </a:r>
          </a:p>
          <a:p>
            <a:pPr>
              <a:buNone/>
            </a:pPr>
            <a:r>
              <a:rPr lang="en-AU" dirty="0"/>
              <a:t>the spirit of self-sacrifice, whether</a:t>
            </a:r>
          </a:p>
          <a:p>
            <a:pPr>
              <a:buNone/>
            </a:pPr>
            <a:r>
              <a:rPr lang="en-AU" dirty="0"/>
              <a:t>society will only be a great</a:t>
            </a:r>
          </a:p>
          <a:p>
            <a:pPr>
              <a:buNone/>
            </a:pPr>
            <a:r>
              <a:rPr lang="en-AU" dirty="0"/>
              <a:t>exploitation to the profit of the</a:t>
            </a:r>
            <a:endParaRPr lang="en-AU"/>
          </a:p>
          <a:p>
            <a:pPr>
              <a:buNone/>
            </a:pPr>
            <a:r>
              <a:rPr lang="en-AU" dirty="0"/>
              <a:t>strongest or a consecration of each</a:t>
            </a:r>
          </a:p>
          <a:p>
            <a:pPr>
              <a:buNone/>
            </a:pPr>
            <a:r>
              <a:rPr lang="en-AU" dirty="0"/>
              <a:t>individual for the good of all and</a:t>
            </a:r>
          </a:p>
          <a:p>
            <a:pPr>
              <a:buNone/>
            </a:pPr>
            <a:r>
              <a:rPr lang="en-AU"/>
              <a:t>especially for the protection of the</a:t>
            </a:r>
          </a:p>
          <a:p>
            <a:pPr>
              <a:buNone/>
            </a:pPr>
            <a:r>
              <a:rPr lang="en-AU" dirty="0"/>
              <a:t>weak. </a:t>
            </a:r>
          </a:p>
        </p:txBody>
      </p:sp>
    </p:spTree>
    <p:extLst>
      <p:ext uri="{BB962C8B-B14F-4D97-AF65-F5344CB8AC3E}">
        <p14:creationId xmlns:p14="http://schemas.microsoft.com/office/powerpoint/2010/main" val="2678833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348" y="883136"/>
            <a:ext cx="6711654" cy="4195481"/>
          </a:xfrm>
        </p:spPr>
        <p:txBody>
          <a:bodyPr vert="horz" lIns="91440" tIns="45720" rIns="91440" bIns="45720" rtlCol="0" anchor="t">
            <a:normAutofit fontScale="77500" lnSpcReduction="20000"/>
          </a:bodyPr>
          <a:lstStyle/>
          <a:p>
            <a:pPr marL="0" indent="0">
              <a:buNone/>
            </a:pPr>
            <a:r>
              <a:rPr lang="en-AU" dirty="0"/>
              <a:t>You are part of the 180 years of the Society. </a:t>
            </a:r>
            <a:endParaRPr lang="en-US"/>
          </a:p>
          <a:p>
            <a:pPr marL="0" indent="0">
              <a:buNone/>
            </a:pPr>
            <a:endParaRPr lang="en-AU" sz="7200" dirty="0"/>
          </a:p>
          <a:p>
            <a:pPr marL="0" indent="0">
              <a:buNone/>
            </a:pPr>
            <a:endParaRPr lang="en-AU" sz="7200" dirty="0"/>
          </a:p>
          <a:p>
            <a:pPr marL="0" indent="0">
              <a:buNone/>
            </a:pPr>
            <a:r>
              <a:rPr lang="en-AU" sz="7200" dirty="0"/>
              <a:t>How do you live out the mission of the Society today?</a:t>
            </a:r>
          </a:p>
        </p:txBody>
      </p:sp>
    </p:spTree>
    <p:extLst>
      <p:ext uri="{BB962C8B-B14F-4D97-AF65-F5344CB8AC3E}">
        <p14:creationId xmlns:p14="http://schemas.microsoft.com/office/powerpoint/2010/main" val="187823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5156" y="3854594"/>
            <a:ext cx="2152075" cy="267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601" y="188640"/>
            <a:ext cx="40417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861048"/>
            <a:ext cx="213360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500" y="2574608"/>
            <a:ext cx="81819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406984" y="3185857"/>
            <a:ext cx="4330032" cy="486287"/>
          </a:xfrm>
          <a:prstGeom prst="rect">
            <a:avLst/>
          </a:prstGeom>
        </p:spPr>
        <p:txBody>
          <a:bodyPr wrap="none">
            <a:spAutoFit/>
          </a:bodyPr>
          <a:lstStyle/>
          <a:p>
            <a:pPr lvl="0" algn="ctr" fontAlgn="base">
              <a:lnSpc>
                <a:spcPct val="80000"/>
              </a:lnSpc>
              <a:spcBef>
                <a:spcPct val="20000"/>
              </a:spcBef>
              <a:spcAft>
                <a:spcPct val="0"/>
              </a:spcAft>
              <a:buClr>
                <a:srgbClr val="99CCFF"/>
              </a:buClr>
              <a:buSzPct val="80000"/>
            </a:pPr>
            <a:r>
              <a:rPr kumimoji="0" lang="en-US" sz="3200" b="1" i="1" u="none" strike="noStrike" kern="0" cap="none" spc="0" normalizeH="0" baseline="0" noProof="0" dirty="0">
                <a:ln>
                  <a:noFill/>
                </a:ln>
                <a:solidFill>
                  <a:srgbClr val="FFFFFF"/>
                </a:solidFill>
                <a:effectLst/>
                <a:uLnTx/>
                <a:uFillTx/>
                <a:latin typeface="Arial"/>
                <a:ea typeface="+mn-ea"/>
                <a:cs typeface="+mn-cs"/>
              </a:rPr>
              <a:t>Born into Dark Times</a:t>
            </a:r>
          </a:p>
        </p:txBody>
      </p:sp>
    </p:spTree>
    <p:extLst>
      <p:ext uri="{BB962C8B-B14F-4D97-AF65-F5344CB8AC3E}">
        <p14:creationId xmlns:p14="http://schemas.microsoft.com/office/powerpoint/2010/main" val="222846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383976" y="580430"/>
            <a:ext cx="9144000" cy="990600"/>
          </a:xfrm>
        </p:spPr>
        <p:txBody>
          <a:bodyPr>
            <a:normAutofit fontScale="77500" lnSpcReduction="20000"/>
          </a:bodyPr>
          <a:lstStyle/>
          <a:p>
            <a:pPr eaLnBrk="1" hangingPunct="1">
              <a:lnSpc>
                <a:spcPct val="80000"/>
              </a:lnSpc>
            </a:pPr>
            <a:endParaRPr lang="en-US" b="1" i="1">
              <a:effectLst/>
            </a:endParaRPr>
          </a:p>
          <a:p>
            <a:pPr eaLnBrk="1" hangingPunct="1">
              <a:lnSpc>
                <a:spcPct val="80000"/>
              </a:lnSpc>
            </a:pPr>
            <a:endParaRPr lang="en-US" b="1" i="1">
              <a:effectLst/>
            </a:endParaRPr>
          </a:p>
          <a:p>
            <a:pPr eaLnBrk="1" hangingPunct="1">
              <a:lnSpc>
                <a:spcPct val="80000"/>
              </a:lnSpc>
            </a:pPr>
            <a:r>
              <a:rPr lang="en-US" b="1" i="1">
                <a:effectLst/>
              </a:rPr>
              <a:t>Formative Years In Paris</a:t>
            </a:r>
          </a:p>
        </p:txBody>
      </p:sp>
      <p:sp>
        <p:nvSpPr>
          <p:cNvPr id="9219" name="Text Box 7"/>
          <p:cNvSpPr txBox="1">
            <a:spLocks noChangeArrowheads="1"/>
          </p:cNvSpPr>
          <p:nvPr/>
        </p:nvSpPr>
        <p:spPr bwMode="auto">
          <a:xfrm>
            <a:off x="381000" y="1715691"/>
            <a:ext cx="8763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buFontTx/>
              <a:buChar char="•"/>
            </a:pPr>
            <a:r>
              <a:rPr lang="en-US" b="1" dirty="0">
                <a:effectLst/>
                <a:latin typeface="Arial"/>
                <a:cs typeface="Arial"/>
              </a:rPr>
              <a:t>Frédéric arrived in Paris 1831 to </a:t>
            </a:r>
            <a:r>
              <a:rPr lang="en-US" b="1" dirty="0">
                <a:latin typeface="Arial"/>
                <a:cs typeface="Arial"/>
              </a:rPr>
              <a:t>study at</a:t>
            </a:r>
            <a:r>
              <a:rPr lang="en-US" b="1" dirty="0">
                <a:effectLst/>
                <a:latin typeface="Arial"/>
                <a:cs typeface="Arial"/>
              </a:rPr>
              <a:t> the University of Paris</a:t>
            </a:r>
            <a:endParaRPr lang="en-US" b="1" u="sng" dirty="0">
              <a:effectLst/>
              <a:latin typeface="Arial"/>
              <a:cs typeface="Arial"/>
            </a:endParaRPr>
          </a:p>
          <a:p>
            <a:pPr>
              <a:spcBef>
                <a:spcPct val="50000"/>
              </a:spcBef>
              <a:buFontTx/>
              <a:buChar char="•"/>
            </a:pPr>
            <a:r>
              <a:rPr lang="en-US" b="1" dirty="0">
                <a:effectLst/>
                <a:latin typeface="Arial"/>
                <a:cs typeface="Arial"/>
              </a:rPr>
              <a:t>Adjustment to city difficult</a:t>
            </a:r>
          </a:p>
          <a:p>
            <a:pPr>
              <a:spcBef>
                <a:spcPct val="50000"/>
              </a:spcBef>
              <a:buFontTx/>
              <a:buChar char="•"/>
            </a:pPr>
            <a:r>
              <a:rPr lang="en-US" b="1" dirty="0">
                <a:effectLst/>
                <a:latin typeface="Arial"/>
                <a:cs typeface="Arial"/>
              </a:rPr>
              <a:t>Is taken into the home of famous physicist</a:t>
            </a:r>
            <a:r>
              <a:rPr lang="en-US" b="1" dirty="0">
                <a:latin typeface="Arial"/>
                <a:cs typeface="Arial"/>
              </a:rPr>
              <a:t> </a:t>
            </a:r>
            <a:r>
              <a:rPr lang="en-US" b="1" dirty="0">
                <a:effectLst/>
                <a:latin typeface="Arial"/>
                <a:cs typeface="Arial"/>
              </a:rPr>
              <a:t>	André-Marie Ampere</a:t>
            </a:r>
          </a:p>
        </p:txBody>
      </p:sp>
      <p:pic>
        <p:nvPicPr>
          <p:cNvPr id="9220" name="Picture 8" descr="andre marie amp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03527"/>
            <a:ext cx="15795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3" descr="ozanam young 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560" y="4479132"/>
            <a:ext cx="15779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4" descr="sorbounne3"/>
          <p:cNvPicPr>
            <a:picLocks noChangeAspect="1" noChangeArrowheads="1"/>
          </p:cNvPicPr>
          <p:nvPr/>
        </p:nvPicPr>
        <p:blipFill>
          <a:blip r:embed="rId5">
            <a:lum bright="-6000" contrast="42000"/>
            <a:extLst>
              <a:ext uri="{28A0092B-C50C-407E-A947-70E740481C1C}">
                <a14:useLocalDpi xmlns:a14="http://schemas.microsoft.com/office/drawing/2010/main" val="0"/>
              </a:ext>
            </a:extLst>
          </a:blip>
          <a:srcRect/>
          <a:stretch>
            <a:fillRect/>
          </a:stretch>
        </p:blipFill>
        <p:spPr bwMode="auto">
          <a:xfrm>
            <a:off x="3587352" y="4474965"/>
            <a:ext cx="13604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11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subTitle" idx="1"/>
          </p:nvPr>
        </p:nvSpPr>
        <p:spPr>
          <a:xfrm>
            <a:off x="419695" y="44648"/>
            <a:ext cx="9144000" cy="990600"/>
          </a:xfrm>
        </p:spPr>
        <p:txBody>
          <a:bodyPr>
            <a:normAutofit fontScale="77500" lnSpcReduction="20000"/>
          </a:bodyPr>
          <a:lstStyle/>
          <a:p>
            <a:pPr eaLnBrk="1" hangingPunct="1">
              <a:lnSpc>
                <a:spcPct val="80000"/>
              </a:lnSpc>
            </a:pPr>
            <a:endParaRPr lang="en-US" b="1" i="1">
              <a:effectLst/>
            </a:endParaRPr>
          </a:p>
          <a:p>
            <a:pPr eaLnBrk="1" hangingPunct="1">
              <a:lnSpc>
                <a:spcPct val="80000"/>
              </a:lnSpc>
            </a:pPr>
            <a:endParaRPr lang="en-US" b="1" i="1">
              <a:effectLst/>
            </a:endParaRPr>
          </a:p>
          <a:p>
            <a:pPr eaLnBrk="1" hangingPunct="1">
              <a:lnSpc>
                <a:spcPct val="80000"/>
              </a:lnSpc>
            </a:pPr>
            <a:r>
              <a:rPr lang="en-US" b="1" i="1">
                <a:effectLst/>
              </a:rPr>
              <a:t>Formative Years In Paris</a:t>
            </a:r>
          </a:p>
        </p:txBody>
      </p:sp>
      <p:sp>
        <p:nvSpPr>
          <p:cNvPr id="10243" name="Text Box 4"/>
          <p:cNvSpPr txBox="1">
            <a:spLocks noChangeArrowheads="1"/>
          </p:cNvSpPr>
          <p:nvPr/>
        </p:nvSpPr>
        <p:spPr bwMode="auto">
          <a:xfrm>
            <a:off x="228600" y="2514600"/>
            <a:ext cx="4800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buFontTx/>
              <a:buChar char="•"/>
            </a:pPr>
            <a:r>
              <a:rPr lang="en-US" b="1">
                <a:effectLst/>
              </a:rPr>
              <a:t>Frédéric meets the important thinkers, artists and politicians of the day</a:t>
            </a:r>
          </a:p>
        </p:txBody>
      </p:sp>
      <p:pic>
        <p:nvPicPr>
          <p:cNvPr id="10244" name="Picture 6" descr="ozanam young 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630" y="291108"/>
            <a:ext cx="15779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8" descr="Lamennais-4"/>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304800" y="4267200"/>
            <a:ext cx="1398588"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descr="Chateaubriand"/>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2362200" y="4267200"/>
            <a:ext cx="13938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10"/>
          <p:cNvSpPr txBox="1">
            <a:spLocks noChangeArrowheads="1"/>
          </p:cNvSpPr>
          <p:nvPr/>
        </p:nvSpPr>
        <p:spPr bwMode="auto">
          <a:xfrm>
            <a:off x="381000" y="6324600"/>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200" b="1">
                <a:effectLst/>
              </a:rPr>
              <a:t>Lamennais</a:t>
            </a:r>
          </a:p>
        </p:txBody>
      </p:sp>
      <p:sp>
        <p:nvSpPr>
          <p:cNvPr id="10248" name="Text Box 11"/>
          <p:cNvSpPr txBox="1">
            <a:spLocks noChangeArrowheads="1"/>
          </p:cNvSpPr>
          <p:nvPr/>
        </p:nvSpPr>
        <p:spPr bwMode="auto">
          <a:xfrm>
            <a:off x="2362200" y="6324600"/>
            <a:ext cx="1752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200" b="1">
                <a:effectLst/>
              </a:rPr>
              <a:t>Chateaubriand</a:t>
            </a:r>
          </a:p>
        </p:txBody>
      </p:sp>
      <p:pic>
        <p:nvPicPr>
          <p:cNvPr id="10249" name="Picture 15" descr="200px-Jielbeaumadier_montalembert"/>
          <p:cNvPicPr>
            <a:picLocks noChangeAspect="1" noChangeArrowheads="1"/>
          </p:cNvPicPr>
          <p:nvPr/>
        </p:nvPicPr>
        <p:blipFill>
          <a:blip r:embed="rId6">
            <a:lum contrast="12000"/>
            <a:grayscl/>
            <a:extLst>
              <a:ext uri="{28A0092B-C50C-407E-A947-70E740481C1C}">
                <a14:useLocalDpi xmlns:a14="http://schemas.microsoft.com/office/drawing/2010/main" val="0"/>
              </a:ext>
            </a:extLst>
          </a:blip>
          <a:srcRect/>
          <a:stretch>
            <a:fillRect/>
          </a:stretch>
        </p:blipFill>
        <p:spPr bwMode="auto">
          <a:xfrm>
            <a:off x="4419600" y="4267200"/>
            <a:ext cx="14081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6"/>
          <p:cNvSpPr txBox="1">
            <a:spLocks noChangeArrowheads="1"/>
          </p:cNvSpPr>
          <p:nvPr/>
        </p:nvSpPr>
        <p:spPr bwMode="auto">
          <a:xfrm>
            <a:off x="4267200" y="6324600"/>
            <a:ext cx="1752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200" b="1">
                <a:effectLst/>
              </a:rPr>
              <a:t>Count Montalembert</a:t>
            </a:r>
          </a:p>
        </p:txBody>
      </p:sp>
      <p:pic>
        <p:nvPicPr>
          <p:cNvPr id="10251" name="Picture 17" descr="henri lacordaire"/>
          <p:cNvPicPr>
            <a:picLocks noChangeAspect="1" noChangeArrowheads="1"/>
          </p:cNvPicPr>
          <p:nvPr/>
        </p:nvPicPr>
        <p:blipFill>
          <a:blip r:embed="rId7">
            <a:lum bright="48000" contrast="66000"/>
            <a:grayscl/>
            <a:extLst>
              <a:ext uri="{28A0092B-C50C-407E-A947-70E740481C1C}">
                <a14:useLocalDpi xmlns:a14="http://schemas.microsoft.com/office/drawing/2010/main" val="0"/>
              </a:ext>
            </a:extLst>
          </a:blip>
          <a:srcRect/>
          <a:stretch>
            <a:fillRect/>
          </a:stretch>
        </p:blipFill>
        <p:spPr bwMode="auto">
          <a:xfrm>
            <a:off x="6400800" y="4267200"/>
            <a:ext cx="13001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Text Box 18"/>
          <p:cNvSpPr txBox="1">
            <a:spLocks noChangeArrowheads="1"/>
          </p:cNvSpPr>
          <p:nvPr/>
        </p:nvSpPr>
        <p:spPr bwMode="auto">
          <a:xfrm>
            <a:off x="6248400" y="6324600"/>
            <a:ext cx="1752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200" b="1">
                <a:effectLst/>
              </a:rPr>
              <a:t>Fr Henri Lacordaire</a:t>
            </a:r>
          </a:p>
        </p:txBody>
      </p:sp>
      <p:pic>
        <p:nvPicPr>
          <p:cNvPr id="10253" name="Picture 22" descr="pgrav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1600200"/>
            <a:ext cx="26670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Text Box 25"/>
          <p:cNvSpPr txBox="1">
            <a:spLocks noChangeArrowheads="1"/>
          </p:cNvSpPr>
          <p:nvPr/>
        </p:nvSpPr>
        <p:spPr bwMode="auto">
          <a:xfrm>
            <a:off x="5791200" y="35814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400" b="1">
                <a:effectLst/>
              </a:rPr>
              <a:t>Pantheon &amp; St. Etienne</a:t>
            </a:r>
          </a:p>
        </p:txBody>
      </p:sp>
    </p:spTree>
    <p:extLst>
      <p:ext uri="{BB962C8B-B14F-4D97-AF65-F5344CB8AC3E}">
        <p14:creationId xmlns:p14="http://schemas.microsoft.com/office/powerpoint/2010/main" val="877171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idx="1"/>
          </p:nvPr>
        </p:nvSpPr>
        <p:spPr>
          <a:xfrm>
            <a:off x="457200" y="2667000"/>
            <a:ext cx="6477000" cy="1752600"/>
          </a:xfrm>
        </p:spPr>
        <p:txBody>
          <a:bodyPr/>
          <a:lstStyle/>
          <a:p>
            <a:pPr eaLnBrk="1" hangingPunct="1">
              <a:spcBef>
                <a:spcPct val="0"/>
              </a:spcBef>
              <a:buFont typeface="Wingdings" pitchFamily="2" charset="2"/>
              <a:buNone/>
              <a:defRPr/>
            </a:pPr>
            <a:endParaRPr lang="en-US" i="1"/>
          </a:p>
          <a:p>
            <a:pPr eaLnBrk="1" hangingPunct="1">
              <a:spcBef>
                <a:spcPct val="0"/>
              </a:spcBef>
              <a:defRPr/>
            </a:pPr>
            <a:endParaRPr lang="en-US" i="1"/>
          </a:p>
          <a:p>
            <a:pPr eaLnBrk="1" hangingPunct="1">
              <a:spcBef>
                <a:spcPct val="0"/>
              </a:spcBef>
              <a:buFont typeface="Wingdings" pitchFamily="2" charset="2"/>
              <a:buNone/>
              <a:defRPr/>
            </a:pPr>
            <a:endParaRPr lang="en-US" i="1"/>
          </a:p>
          <a:p>
            <a:pPr eaLnBrk="1" hangingPunct="1">
              <a:spcBef>
                <a:spcPct val="0"/>
              </a:spcBef>
              <a:buFont typeface="Wingdings" pitchFamily="2" charset="2"/>
              <a:buNone/>
              <a:defRPr/>
            </a:pPr>
            <a:endParaRPr lang="en-US" i="1"/>
          </a:p>
          <a:p>
            <a:pPr eaLnBrk="1" hangingPunct="1">
              <a:buSzPct val="85000"/>
              <a:buFont typeface="Wingdings" pitchFamily="2" charset="2"/>
              <a:buNone/>
              <a:defRPr/>
            </a:pPr>
            <a:endParaRPr lang="en-US" sz="2400" i="1"/>
          </a:p>
        </p:txBody>
      </p:sp>
      <p:sp>
        <p:nvSpPr>
          <p:cNvPr id="502787" name="Rectangle 3"/>
          <p:cNvSpPr>
            <a:spLocks noChangeArrowheads="1"/>
          </p:cNvSpPr>
          <p:nvPr/>
        </p:nvSpPr>
        <p:spPr bwMode="auto">
          <a:xfrm>
            <a:off x="2819400" y="4572000"/>
            <a:ext cx="4191000" cy="1524000"/>
          </a:xfrm>
          <a:prstGeom prst="rect">
            <a:avLst/>
          </a:prstGeom>
          <a:noFill/>
          <a:ln w="9525">
            <a:noFill/>
            <a:miter lim="800000"/>
            <a:headEnd/>
            <a:tailEnd/>
          </a:ln>
          <a:effectLst/>
        </p:spPr>
        <p:txBody>
          <a:bodyPr/>
          <a:lstStyle/>
          <a:p>
            <a:pPr marL="342900" indent="-342900" eaLnBrk="1" hangingPunct="1">
              <a:buClr>
                <a:schemeClr val="hlink"/>
              </a:buClr>
              <a:buSzPct val="80000"/>
              <a:buFont typeface="Wingdings" pitchFamily="2" charset="2"/>
              <a:buNone/>
              <a:defRPr/>
            </a:pPr>
            <a:endParaRPr lang="en-US" sz="2000" i="1">
              <a:effectLst>
                <a:outerShdw blurRad="38100" dist="38100" dir="2700000" algn="tl">
                  <a:srgbClr val="000000"/>
                </a:outerShdw>
              </a:effectLst>
            </a:endParaRPr>
          </a:p>
        </p:txBody>
      </p:sp>
      <p:sp>
        <p:nvSpPr>
          <p:cNvPr id="502789" name="Text Box 5"/>
          <p:cNvSpPr txBox="1">
            <a:spLocks noChangeArrowheads="1"/>
          </p:cNvSpPr>
          <p:nvPr/>
        </p:nvSpPr>
        <p:spPr bwMode="auto">
          <a:xfrm>
            <a:off x="598289" y="259556"/>
            <a:ext cx="6643688" cy="1189038"/>
          </a:xfrm>
          <a:prstGeom prst="rect">
            <a:avLst/>
          </a:prstGeom>
          <a:noFill/>
          <a:ln w="9525">
            <a:noFill/>
            <a:miter lim="800000"/>
            <a:headEnd/>
            <a:tailEnd/>
          </a:ln>
          <a:effectLst/>
        </p:spPr>
        <p:txBody>
          <a:bodyPr wrap="square" lIns="91440" tIns="45720" rIns="91440" bIns="45720" anchor="t">
            <a:spAutoFit/>
          </a:bodyPr>
          <a:lstStyle/>
          <a:p>
            <a:pPr algn="ctr">
              <a:spcBef>
                <a:spcPct val="50000"/>
              </a:spcBef>
              <a:defRPr/>
            </a:pPr>
            <a:r>
              <a:rPr lang="en-US" sz="4000" b="1" dirty="0">
                <a:effectLst>
                  <a:outerShdw blurRad="38100" dist="38100" dir="2700000" algn="tl">
                    <a:srgbClr val="000000"/>
                  </a:outerShdw>
                </a:effectLst>
                <a:latin typeface="Century Gothic"/>
              </a:rPr>
              <a:t>Young Organizer</a:t>
            </a:r>
            <a:br>
              <a:rPr lang="en-US" sz="4000" b="1" dirty="0">
                <a:effectLst>
                  <a:outerShdw blurRad="38100" dist="38100" dir="2700000" algn="tl">
                    <a:srgbClr val="000000"/>
                  </a:outerShdw>
                </a:effectLst>
                <a:latin typeface="Century Gothic"/>
              </a:rPr>
            </a:br>
            <a:r>
              <a:rPr lang="en-US" sz="3200" b="1" dirty="0">
                <a:effectLst>
                  <a:outerShdw blurRad="38100" dist="38100" dir="2700000" algn="tl">
                    <a:srgbClr val="000000"/>
                  </a:outerShdw>
                </a:effectLst>
                <a:latin typeface="Century Gothic"/>
              </a:rPr>
              <a:t>challenges anti-Catholic Faculty</a:t>
            </a:r>
          </a:p>
        </p:txBody>
      </p:sp>
      <p:sp>
        <p:nvSpPr>
          <p:cNvPr id="502790" name="Rectangle 6"/>
          <p:cNvSpPr>
            <a:spLocks noChangeArrowheads="1"/>
          </p:cNvSpPr>
          <p:nvPr/>
        </p:nvSpPr>
        <p:spPr bwMode="auto">
          <a:xfrm>
            <a:off x="600075" y="2297907"/>
            <a:ext cx="4836319" cy="2971800"/>
          </a:xfrm>
          <a:prstGeom prst="rect">
            <a:avLst/>
          </a:prstGeom>
          <a:noFill/>
          <a:ln w="9525">
            <a:noFill/>
            <a:miter lim="800000"/>
            <a:headEnd/>
            <a:tailEnd/>
          </a:ln>
          <a:effectLst/>
        </p:spPr>
        <p:txBody>
          <a:bodyPr/>
          <a:lstStyle/>
          <a:p>
            <a:pPr eaLnBrk="1" hangingPunct="1">
              <a:spcBef>
                <a:spcPct val="20000"/>
              </a:spcBef>
              <a:buClr>
                <a:schemeClr val="hlink"/>
              </a:buClr>
              <a:buSzPct val="80000"/>
              <a:buFont typeface="Wingdings" pitchFamily="2" charset="2"/>
              <a:buNone/>
              <a:defRPr/>
            </a:pPr>
            <a:r>
              <a:rPr lang="en-US" sz="2800" dirty="0" err="1">
                <a:effectLst/>
              </a:rPr>
              <a:t>Frédéric</a:t>
            </a:r>
            <a:r>
              <a:rPr lang="en-US" sz="2800" dirty="0">
                <a:effectLst>
                  <a:outerShdw blurRad="38100" dist="38100" dir="2700000" algn="tl">
                    <a:srgbClr val="000000"/>
                  </a:outerShdw>
                </a:effectLst>
              </a:rPr>
              <a:t> </a:t>
            </a:r>
            <a:r>
              <a:rPr lang="en-US" sz="2800" dirty="0">
                <a:effectLst/>
              </a:rPr>
              <a:t>challenges anti-Catholic statements by professors.  Circulates a petition signed by many other students with well thought out rebuttal  of statements by Professor </a:t>
            </a:r>
            <a:r>
              <a:rPr lang="en-US" sz="2800" dirty="0" err="1">
                <a:effectLst/>
              </a:rPr>
              <a:t>Jouffroy</a:t>
            </a:r>
            <a:r>
              <a:rPr lang="en-US" sz="2800" dirty="0">
                <a:effectLst/>
              </a:rPr>
              <a:t>.</a:t>
            </a:r>
          </a:p>
        </p:txBody>
      </p:sp>
      <p:pic>
        <p:nvPicPr>
          <p:cNvPr id="11270" name="Picture 9" descr="Ozanam-Janmo"/>
          <p:cNvPicPr>
            <a:picLocks noChangeAspect="1" noChangeArrowheads="1"/>
          </p:cNvPicPr>
          <p:nvPr/>
        </p:nvPicPr>
        <p:blipFill>
          <a:blip r:embed="rId3">
            <a:extLst>
              <a:ext uri="{28A0092B-C50C-407E-A947-70E740481C1C}">
                <a14:useLocalDpi xmlns:a14="http://schemas.microsoft.com/office/drawing/2010/main" val="0"/>
              </a:ext>
            </a:extLst>
          </a:blip>
          <a:srcRect l="11047" r="575" b="23671"/>
          <a:stretch>
            <a:fillRect/>
          </a:stretch>
        </p:blipFill>
        <p:spPr bwMode="auto">
          <a:xfrm>
            <a:off x="7221141" y="1777603"/>
            <a:ext cx="1219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1" descr="sorb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092" y="3818335"/>
            <a:ext cx="21526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75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495300"/>
            <a:ext cx="9144000" cy="990600"/>
          </a:xfrm>
        </p:spPr>
        <p:txBody>
          <a:bodyPr/>
          <a:lstStyle/>
          <a:p>
            <a:pPr eaLnBrk="1" hangingPunct="1">
              <a:lnSpc>
                <a:spcPct val="80000"/>
              </a:lnSpc>
            </a:pPr>
            <a:endParaRPr lang="en-US" b="1" i="1">
              <a:effectLst/>
            </a:endParaRPr>
          </a:p>
          <a:p>
            <a:pPr eaLnBrk="1" hangingPunct="1">
              <a:lnSpc>
                <a:spcPct val="80000"/>
              </a:lnSpc>
            </a:pPr>
            <a:endParaRPr lang="en-US" b="1" i="1">
              <a:effectLst/>
            </a:endParaRPr>
          </a:p>
        </p:txBody>
      </p:sp>
      <p:sp>
        <p:nvSpPr>
          <p:cNvPr id="12291" name="Text Box 3"/>
          <p:cNvSpPr txBox="1">
            <a:spLocks noChangeArrowheads="1"/>
          </p:cNvSpPr>
          <p:nvPr/>
        </p:nvSpPr>
        <p:spPr bwMode="auto">
          <a:xfrm>
            <a:off x="2514600" y="2438400"/>
            <a:ext cx="6019800"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2800">
                <a:effectLst/>
              </a:rPr>
              <a:t>Frédéric meets Emmanuel Bailly.  With his guidance,  Frédéric and friends formed a society called the </a:t>
            </a:r>
            <a:r>
              <a:rPr lang="en-US" sz="2800" b="1">
                <a:effectLst/>
              </a:rPr>
              <a:t>“Conference of History”</a:t>
            </a:r>
            <a:r>
              <a:rPr lang="en-US" sz="2800">
                <a:effectLst/>
              </a:rPr>
              <a:t> which met weekly to considered the social issues of the day.</a:t>
            </a:r>
          </a:p>
          <a:p>
            <a:pPr>
              <a:spcBef>
                <a:spcPct val="50000"/>
              </a:spcBef>
            </a:pPr>
            <a:r>
              <a:rPr lang="en-US" sz="3200" b="1">
                <a:effectLst/>
              </a:rPr>
              <a:t> </a:t>
            </a:r>
          </a:p>
        </p:txBody>
      </p:sp>
      <p:pic>
        <p:nvPicPr>
          <p:cNvPr id="12292" name="Picture 4" descr="ozanam young 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15779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4" descr="baille sq"/>
          <p:cNvPicPr>
            <a:picLocks noChangeAspect="1" noChangeArrowheads="1"/>
          </p:cNvPicPr>
          <p:nvPr/>
        </p:nvPicPr>
        <p:blipFill>
          <a:blip r:embed="rId4">
            <a:lum bright="-24000" contrast="24000"/>
            <a:extLst>
              <a:ext uri="{28A0092B-C50C-407E-A947-70E740481C1C}">
                <a14:useLocalDpi xmlns:a14="http://schemas.microsoft.com/office/drawing/2010/main" val="0"/>
              </a:ext>
            </a:extLst>
          </a:blip>
          <a:srcRect/>
          <a:stretch>
            <a:fillRect/>
          </a:stretch>
        </p:blipFill>
        <p:spPr bwMode="auto">
          <a:xfrm>
            <a:off x="457200" y="3810000"/>
            <a:ext cx="1600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613" name="Text Box 29"/>
          <p:cNvSpPr txBox="1">
            <a:spLocks noChangeArrowheads="1"/>
          </p:cNvSpPr>
          <p:nvPr/>
        </p:nvSpPr>
        <p:spPr bwMode="auto">
          <a:xfrm>
            <a:off x="-741164" y="89892"/>
            <a:ext cx="9144000" cy="707886"/>
          </a:xfrm>
          <a:prstGeom prst="rect">
            <a:avLst/>
          </a:prstGeom>
          <a:noFill/>
          <a:ln w="9525">
            <a:noFill/>
            <a:miter lim="800000"/>
            <a:headEnd/>
            <a:tailEnd/>
          </a:ln>
          <a:effectLst/>
        </p:spPr>
        <p:txBody>
          <a:bodyPr lIns="91440" tIns="45720" rIns="91440" bIns="45720" anchor="t">
            <a:spAutoFit/>
          </a:bodyPr>
          <a:lstStyle/>
          <a:p>
            <a:pPr algn="ctr">
              <a:spcBef>
                <a:spcPct val="50000"/>
              </a:spcBef>
              <a:defRPr/>
            </a:pPr>
            <a:r>
              <a:rPr lang="en-US" sz="2000" b="1" dirty="0">
                <a:solidFill>
                  <a:schemeClr val="tx2"/>
                </a:solidFill>
                <a:effectLst>
                  <a:outerShdw blurRad="38100" dist="38100" dir="2700000" algn="tl">
                    <a:srgbClr val="000000"/>
                  </a:outerShdw>
                </a:effectLst>
                <a:latin typeface="Century Gothic"/>
              </a:rPr>
              <a:t>Young Organizer</a:t>
            </a:r>
            <a:br>
              <a:rPr lang="en-US" sz="2000" b="1" dirty="0">
                <a:effectLst>
                  <a:outerShdw blurRad="38100" dist="38100" dir="2700000" algn="tl">
                    <a:srgbClr val="000000"/>
                  </a:outerShdw>
                </a:effectLst>
                <a:latin typeface="Century Gothic"/>
              </a:rPr>
            </a:br>
            <a:r>
              <a:rPr lang="en-US" sz="2000" b="1" dirty="0">
                <a:solidFill>
                  <a:schemeClr val="tx2"/>
                </a:solidFill>
                <a:effectLst>
                  <a:outerShdw blurRad="38100" dist="38100" dir="2700000" algn="tl">
                    <a:srgbClr val="000000"/>
                  </a:outerShdw>
                </a:effectLst>
                <a:latin typeface="Century Gothic"/>
              </a:rPr>
              <a:t>organizes Conference of History</a:t>
            </a:r>
          </a:p>
        </p:txBody>
      </p:sp>
    </p:spTree>
    <p:extLst>
      <p:ext uri="{BB962C8B-B14F-4D97-AF65-F5344CB8AC3E}">
        <p14:creationId xmlns:p14="http://schemas.microsoft.com/office/powerpoint/2010/main" val="478021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50292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endParaRPr lang="en-US" sz="1800">
              <a:effectLst/>
            </a:endParaRPr>
          </a:p>
        </p:txBody>
      </p:sp>
      <p:sp>
        <p:nvSpPr>
          <p:cNvPr id="773123" name="Rectangle 3"/>
          <p:cNvSpPr>
            <a:spLocks noGrp="1" noChangeArrowheads="1"/>
          </p:cNvSpPr>
          <p:nvPr>
            <p:ph type="subTitle" idx="1"/>
          </p:nvPr>
        </p:nvSpPr>
        <p:spPr>
          <a:xfrm>
            <a:off x="228600" y="2057400"/>
            <a:ext cx="8763000" cy="1066800"/>
          </a:xfrm>
        </p:spPr>
        <p:txBody>
          <a:bodyPr>
            <a:normAutofit fontScale="25000" lnSpcReduction="20000"/>
          </a:bodyPr>
          <a:lstStyle/>
          <a:p>
            <a:pPr algn="l" eaLnBrk="1" hangingPunct="1">
              <a:spcBef>
                <a:spcPct val="0"/>
              </a:spcBef>
              <a:defRPr/>
            </a:pPr>
            <a:r>
              <a:rPr lang="en-US" sz="9600" dirty="0"/>
              <a:t>Conference of History included some hostile to the Catholic Church.  A St. </a:t>
            </a:r>
            <a:r>
              <a:rPr lang="en-US" sz="9600" dirty="0" err="1"/>
              <a:t>Simonians</a:t>
            </a:r>
            <a:r>
              <a:rPr lang="en-US" sz="9600" dirty="0"/>
              <a:t> challenged the members saying:</a:t>
            </a:r>
            <a:br>
              <a:rPr lang="en-US" sz="9600" dirty="0"/>
            </a:br>
            <a:endParaRPr lang="en-US" sz="9600" b="1" i="1" dirty="0"/>
          </a:p>
          <a:p>
            <a:pPr algn="l" eaLnBrk="1" hangingPunct="1">
              <a:spcBef>
                <a:spcPct val="0"/>
              </a:spcBef>
              <a:defRPr/>
            </a:pPr>
            <a:r>
              <a:rPr lang="en-US" sz="9600" b="1" i="1" dirty="0"/>
              <a:t>“Christianity did wonders in the past but it is now dead.  You who boast of being Catholic, what do you do?  </a:t>
            </a:r>
            <a:br>
              <a:rPr lang="en-US" sz="9600" b="1" i="1" dirty="0"/>
            </a:br>
            <a:r>
              <a:rPr lang="en-US" sz="9600" b="1" i="1" dirty="0"/>
              <a:t>Where are your works?”</a:t>
            </a:r>
          </a:p>
          <a:p>
            <a:pPr eaLnBrk="1" hangingPunct="1">
              <a:spcBef>
                <a:spcPct val="0"/>
              </a:spcBef>
              <a:defRPr/>
            </a:pPr>
            <a:endParaRPr lang="en-US" sz="2400" b="1" i="1" dirty="0"/>
          </a:p>
        </p:txBody>
      </p:sp>
      <p:pic>
        <p:nvPicPr>
          <p:cNvPr id="13316" name="Picture 4" descr="show us your 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37050"/>
            <a:ext cx="63246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3127" name="Text Box 7"/>
          <p:cNvSpPr txBox="1">
            <a:spLocks noChangeArrowheads="1"/>
          </p:cNvSpPr>
          <p:nvPr/>
        </p:nvSpPr>
        <p:spPr bwMode="auto">
          <a:xfrm>
            <a:off x="0" y="152400"/>
            <a:ext cx="9144000" cy="1189038"/>
          </a:xfrm>
          <a:prstGeom prst="rect">
            <a:avLst/>
          </a:prstGeom>
          <a:noFill/>
          <a:ln w="9525">
            <a:noFill/>
            <a:miter lim="800000"/>
            <a:headEnd/>
            <a:tailEnd/>
          </a:ln>
          <a:effectLst/>
        </p:spPr>
        <p:txBody>
          <a:bodyPr>
            <a:spAutoFit/>
          </a:bodyPr>
          <a:lstStyle/>
          <a:p>
            <a:pPr algn="ctr">
              <a:spcBef>
                <a:spcPct val="50000"/>
              </a:spcBef>
              <a:defRPr/>
            </a:pPr>
            <a:r>
              <a:rPr lang="en-US" sz="4000" b="1">
                <a:solidFill>
                  <a:schemeClr val="tx2"/>
                </a:solidFill>
                <a:effectLst>
                  <a:outerShdw blurRad="38100" dist="38100" dir="2700000" algn="tl">
                    <a:srgbClr val="000000"/>
                  </a:outerShdw>
                </a:effectLst>
                <a:latin typeface="Arial Rounded MT Bold" pitchFamily="34" charset="0"/>
              </a:rPr>
              <a:t>Young Organizer</a:t>
            </a:r>
            <a:br>
              <a:rPr lang="en-US" sz="4000" b="1">
                <a:solidFill>
                  <a:schemeClr val="tx2"/>
                </a:solidFill>
                <a:effectLst>
                  <a:outerShdw blurRad="38100" dist="38100" dir="2700000" algn="tl">
                    <a:srgbClr val="000000"/>
                  </a:outerShdw>
                </a:effectLst>
                <a:latin typeface="Arial Rounded MT Bold" pitchFamily="34" charset="0"/>
              </a:rPr>
            </a:br>
            <a:r>
              <a:rPr lang="en-US" sz="3200" b="1">
                <a:solidFill>
                  <a:schemeClr val="tx2"/>
                </a:solidFill>
                <a:effectLst>
                  <a:outerShdw blurRad="38100" dist="38100" dir="2700000" algn="tl">
                    <a:srgbClr val="000000"/>
                  </a:outerShdw>
                </a:effectLst>
                <a:latin typeface="Arial Rounded MT Bold" pitchFamily="34" charset="0"/>
              </a:rPr>
              <a:t>organizes Conference of History</a:t>
            </a:r>
          </a:p>
        </p:txBody>
      </p:sp>
    </p:spTree>
    <p:extLst>
      <p:ext uri="{BB962C8B-B14F-4D97-AF65-F5344CB8AC3E}">
        <p14:creationId xmlns:p14="http://schemas.microsoft.com/office/powerpoint/2010/main" val="212313316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ozanam talkin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99013"/>
            <a:ext cx="6019800"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5171" name="Rectangle 3"/>
          <p:cNvSpPr>
            <a:spLocks noGrp="1" noChangeArrowheads="1"/>
          </p:cNvSpPr>
          <p:nvPr>
            <p:ph type="subTitle" idx="1"/>
          </p:nvPr>
        </p:nvSpPr>
        <p:spPr>
          <a:xfrm>
            <a:off x="533400" y="1790700"/>
            <a:ext cx="8077200" cy="2438400"/>
          </a:xfrm>
        </p:spPr>
        <p:txBody>
          <a:bodyPr>
            <a:normAutofit fontScale="92500" lnSpcReduction="20000"/>
          </a:bodyPr>
          <a:lstStyle/>
          <a:p>
            <a:pPr>
              <a:spcBef>
                <a:spcPct val="0"/>
              </a:spcBef>
              <a:defRPr/>
            </a:pPr>
            <a:r>
              <a:rPr lang="en-US" sz="2800" b="1" i="1" dirty="0"/>
              <a:t>“What must we do to live our Catholicism? </a:t>
            </a:r>
            <a:endParaRPr lang="en-US" dirty="0"/>
          </a:p>
          <a:p>
            <a:pPr>
              <a:spcBef>
                <a:spcPct val="0"/>
              </a:spcBef>
              <a:defRPr/>
            </a:pPr>
            <a:endParaRPr lang="en-US"/>
          </a:p>
          <a:p>
            <a:pPr>
              <a:spcBef>
                <a:spcPct val="0"/>
              </a:spcBef>
              <a:defRPr/>
            </a:pPr>
            <a:r>
              <a:rPr lang="en-US" sz="2800" b="1" i="1" dirty="0"/>
              <a:t>Let us no longer talk so much about charity. </a:t>
            </a:r>
            <a:endParaRPr lang="en-US" dirty="0"/>
          </a:p>
          <a:p>
            <a:pPr>
              <a:spcBef>
                <a:spcPct val="0"/>
              </a:spcBef>
              <a:defRPr/>
            </a:pPr>
            <a:endParaRPr lang="en-US" sz="2800" b="1" i="1" dirty="0"/>
          </a:p>
          <a:p>
            <a:pPr>
              <a:spcBef>
                <a:spcPct val="0"/>
              </a:spcBef>
              <a:defRPr/>
            </a:pPr>
            <a:r>
              <a:rPr lang="en-US" sz="2800" b="1" i="1" dirty="0"/>
              <a:t>Let us put it into practice and go </a:t>
            </a:r>
            <a:br>
              <a:rPr lang="en-US" sz="2800" b="1" i="1" dirty="0"/>
            </a:br>
            <a:r>
              <a:rPr lang="en-US" sz="2800" b="1" i="1" dirty="0"/>
              <a:t>to assist the poor.”</a:t>
            </a:r>
            <a:endParaRPr lang="en-US"/>
          </a:p>
        </p:txBody>
      </p:sp>
      <p:sp>
        <p:nvSpPr>
          <p:cNvPr id="775173" name="Text Box 5"/>
          <p:cNvSpPr txBox="1">
            <a:spLocks noChangeArrowheads="1"/>
          </p:cNvSpPr>
          <p:nvPr/>
        </p:nvSpPr>
        <p:spPr bwMode="auto">
          <a:xfrm>
            <a:off x="214313" y="563166"/>
            <a:ext cx="7286625" cy="584775"/>
          </a:xfrm>
          <a:prstGeom prst="rect">
            <a:avLst/>
          </a:prstGeom>
          <a:noFill/>
          <a:ln w="9525">
            <a:noFill/>
            <a:miter lim="800000"/>
            <a:headEnd/>
            <a:tailEnd/>
          </a:ln>
          <a:effectLst/>
        </p:spPr>
        <p:txBody>
          <a:bodyPr wrap="square" lIns="91440" tIns="45720" rIns="91440" bIns="45720" anchor="t">
            <a:spAutoFit/>
          </a:bodyPr>
          <a:lstStyle/>
          <a:p>
            <a:pPr algn="ctr">
              <a:spcBef>
                <a:spcPct val="50000"/>
              </a:spcBef>
              <a:defRPr/>
            </a:pPr>
            <a:r>
              <a:rPr lang="en-US" sz="1600" b="1" dirty="0">
                <a:solidFill>
                  <a:schemeClr val="tx2"/>
                </a:solidFill>
                <a:effectLst>
                  <a:outerShdw blurRad="38100" dist="38100" dir="2700000" algn="tl">
                    <a:srgbClr val="000000"/>
                  </a:outerShdw>
                </a:effectLst>
                <a:latin typeface="Century Gothic"/>
              </a:rPr>
              <a:t>Young Organizer</a:t>
            </a:r>
            <a:br>
              <a:rPr lang="en-US" sz="1600" b="1" dirty="0">
                <a:effectLst>
                  <a:outerShdw blurRad="38100" dist="38100" dir="2700000" algn="tl">
                    <a:srgbClr val="000000"/>
                  </a:outerShdw>
                </a:effectLst>
                <a:latin typeface="Century Gothic"/>
              </a:rPr>
            </a:br>
            <a:r>
              <a:rPr lang="en-US" sz="1600" b="1" dirty="0">
                <a:solidFill>
                  <a:schemeClr val="tx2"/>
                </a:solidFill>
                <a:effectLst>
                  <a:outerShdw blurRad="38100" dist="38100" dir="2700000" algn="tl">
                    <a:srgbClr val="000000"/>
                  </a:outerShdw>
                </a:effectLst>
                <a:latin typeface="Century Gothic"/>
              </a:rPr>
              <a:t>founds the Society of St. Vincent de Paul</a:t>
            </a:r>
          </a:p>
        </p:txBody>
      </p:sp>
    </p:spTree>
    <p:extLst>
      <p:ext uri="{BB962C8B-B14F-4D97-AF65-F5344CB8AC3E}">
        <p14:creationId xmlns:p14="http://schemas.microsoft.com/office/powerpoint/2010/main" val="19481441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8" descr="lg ozanam"/>
          <p:cNvPicPr>
            <a:picLocks noChangeAspect="1" noChangeArrowheads="1"/>
          </p:cNvPicPr>
          <p:nvPr/>
        </p:nvPicPr>
        <p:blipFill>
          <a:blip r:embed="rId3">
            <a:lum bright="6000" contrast="-6000"/>
            <a:grayscl/>
            <a:extLst>
              <a:ext uri="{28A0092B-C50C-407E-A947-70E740481C1C}">
                <a14:useLocalDpi xmlns:a14="http://schemas.microsoft.com/office/drawing/2010/main" val="0"/>
              </a:ext>
            </a:extLst>
          </a:blip>
          <a:srcRect l="17076" t="12437" r="14616" b="15195"/>
          <a:stretch>
            <a:fillRect/>
          </a:stretch>
        </p:blipFill>
        <p:spPr bwMode="auto">
          <a:xfrm>
            <a:off x="5105400" y="5105400"/>
            <a:ext cx="971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Lamache sq"/>
          <p:cNvPicPr>
            <a:picLocks noChangeAspect="1" noChangeArrowheads="1"/>
          </p:cNvPicPr>
          <p:nvPr/>
        </p:nvPicPr>
        <p:blipFill>
          <a:blip r:embed="rId4">
            <a:lum bright="-30000" contrast="42000"/>
            <a:extLst>
              <a:ext uri="{28A0092B-C50C-407E-A947-70E740481C1C}">
                <a14:useLocalDpi xmlns:a14="http://schemas.microsoft.com/office/drawing/2010/main" val="0"/>
              </a:ext>
            </a:extLst>
          </a:blip>
          <a:srcRect/>
          <a:stretch>
            <a:fillRect/>
          </a:stretch>
        </p:blipFill>
        <p:spPr bwMode="auto">
          <a:xfrm>
            <a:off x="4114800" y="5105400"/>
            <a:ext cx="1006475"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baille sq"/>
          <p:cNvPicPr>
            <a:picLocks noChangeAspect="1" noChangeArrowheads="1"/>
          </p:cNvPicPr>
          <p:nvPr/>
        </p:nvPicPr>
        <p:blipFill>
          <a:blip r:embed="rId5">
            <a:lum bright="-12000" contrast="30000"/>
            <a:extLst>
              <a:ext uri="{28A0092B-C50C-407E-A947-70E740481C1C}">
                <a14:useLocalDpi xmlns:a14="http://schemas.microsoft.com/office/drawing/2010/main" val="0"/>
              </a:ext>
            </a:extLst>
          </a:blip>
          <a:srcRect/>
          <a:stretch>
            <a:fillRect/>
          </a:stretch>
        </p:blipFill>
        <p:spPr bwMode="auto">
          <a:xfrm>
            <a:off x="228600" y="5105400"/>
            <a:ext cx="9144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devaux sq"/>
          <p:cNvPicPr>
            <a:picLocks noChangeAspect="1" noChangeArrowheads="1"/>
          </p:cNvPicPr>
          <p:nvPr/>
        </p:nvPicPr>
        <p:blipFill>
          <a:blip r:embed="rId6">
            <a:lum bright="-18000" contrast="36000"/>
            <a:extLst>
              <a:ext uri="{28A0092B-C50C-407E-A947-70E740481C1C}">
                <a14:useLocalDpi xmlns:a14="http://schemas.microsoft.com/office/drawing/2010/main" val="0"/>
              </a:ext>
            </a:extLst>
          </a:blip>
          <a:srcRect/>
          <a:stretch>
            <a:fillRect/>
          </a:stretch>
        </p:blipFill>
        <p:spPr bwMode="auto">
          <a:xfrm>
            <a:off x="1143000" y="5105400"/>
            <a:ext cx="100965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Lallier sq"/>
          <p:cNvPicPr>
            <a:picLocks noChangeAspect="1" noChangeArrowheads="1"/>
          </p:cNvPicPr>
          <p:nvPr/>
        </p:nvPicPr>
        <p:blipFill>
          <a:blip r:embed="rId7">
            <a:lum bright="-18000" contrast="36000"/>
            <a:extLst>
              <a:ext uri="{28A0092B-C50C-407E-A947-70E740481C1C}">
                <a14:useLocalDpi xmlns:a14="http://schemas.microsoft.com/office/drawing/2010/main" val="0"/>
              </a:ext>
            </a:extLst>
          </a:blip>
          <a:srcRect/>
          <a:stretch>
            <a:fillRect/>
          </a:stretch>
        </p:blipFill>
        <p:spPr bwMode="auto">
          <a:xfrm>
            <a:off x="2133600" y="5105400"/>
            <a:ext cx="100965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descr="Taillandier sq"/>
          <p:cNvPicPr>
            <a:picLocks noChangeAspect="1" noChangeArrowheads="1"/>
          </p:cNvPicPr>
          <p:nvPr/>
        </p:nvPicPr>
        <p:blipFill>
          <a:blip r:embed="rId8">
            <a:lum bright="-18000" contrast="30000"/>
            <a:extLst>
              <a:ext uri="{28A0092B-C50C-407E-A947-70E740481C1C}">
                <a14:useLocalDpi xmlns:a14="http://schemas.microsoft.com/office/drawing/2010/main" val="0"/>
              </a:ext>
            </a:extLst>
          </a:blip>
          <a:srcRect/>
          <a:stretch>
            <a:fillRect/>
          </a:stretch>
        </p:blipFill>
        <p:spPr bwMode="auto">
          <a:xfrm>
            <a:off x="3124200" y="5105400"/>
            <a:ext cx="10096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522" name="Line 10"/>
          <p:cNvSpPr>
            <a:spLocks noChangeShapeType="1"/>
          </p:cNvSpPr>
          <p:nvPr/>
        </p:nvSpPr>
        <p:spPr bwMode="auto">
          <a:xfrm flipV="1">
            <a:off x="228600" y="6400800"/>
            <a:ext cx="5867400" cy="76200"/>
          </a:xfrm>
          <a:prstGeom prst="line">
            <a:avLst/>
          </a:prstGeom>
          <a:noFill/>
          <a:ln w="76200">
            <a:solidFill>
              <a:schemeClr val="bg1"/>
            </a:solidFill>
            <a:round/>
            <a:headEnd/>
            <a:tailEnd/>
          </a:ln>
          <a:effectLst/>
        </p:spPr>
        <p:txBody>
          <a:bodyPr/>
          <a:lstStyle/>
          <a:p>
            <a:pPr>
              <a:defRPr/>
            </a:pPr>
            <a:endParaRPr lang="en-AU"/>
          </a:p>
        </p:txBody>
      </p:sp>
      <p:sp>
        <p:nvSpPr>
          <p:cNvPr id="15369" name="Text Box 11"/>
          <p:cNvSpPr txBox="1">
            <a:spLocks noChangeArrowheads="1"/>
          </p:cNvSpPr>
          <p:nvPr/>
        </p:nvSpPr>
        <p:spPr bwMode="auto">
          <a:xfrm>
            <a:off x="152400" y="6400800"/>
            <a:ext cx="792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1200" b="1">
                <a:effectLst/>
              </a:rPr>
              <a:t>    Bailly           Deveaux          Lallier        LeTailandier    Lemache          Ozanam            Clave  </a:t>
            </a:r>
          </a:p>
        </p:txBody>
      </p:sp>
      <p:sp>
        <p:nvSpPr>
          <p:cNvPr id="15370" name="Rectangle 14"/>
          <p:cNvSpPr>
            <a:spLocks noChangeArrowheads="1"/>
          </p:cNvSpPr>
          <p:nvPr/>
        </p:nvSpPr>
        <p:spPr bwMode="auto">
          <a:xfrm>
            <a:off x="3657600" y="2438400"/>
            <a:ext cx="5029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Clr>
                <a:schemeClr val="hlink"/>
              </a:buClr>
              <a:buSzPct val="80000"/>
              <a:buFont typeface="Wingdings" pitchFamily="2" charset="2"/>
              <a:buNone/>
            </a:pPr>
            <a:r>
              <a:rPr lang="en-US" b="1">
                <a:effectLst/>
              </a:rPr>
              <a:t>On April 23, 1833 six students gathered in Emmanuel Bailly’s office of La Tribune Catholique to form a new organization </a:t>
            </a:r>
          </a:p>
          <a:p>
            <a:pPr algn="ctr" eaLnBrk="1" hangingPunct="1">
              <a:buClr>
                <a:schemeClr val="hlink"/>
              </a:buClr>
              <a:buSzPct val="80000"/>
              <a:buFont typeface="Wingdings" pitchFamily="2" charset="2"/>
              <a:buNone/>
            </a:pPr>
            <a:r>
              <a:rPr lang="en-US" b="1">
                <a:effectLst/>
              </a:rPr>
              <a:t>– a Conference of Charity</a:t>
            </a:r>
          </a:p>
          <a:p>
            <a:pPr algn="ctr" eaLnBrk="1" hangingPunct="1">
              <a:buClr>
                <a:schemeClr val="hlink"/>
              </a:buClr>
              <a:buSzPct val="80000"/>
              <a:buFont typeface="Wingdings" pitchFamily="2" charset="2"/>
              <a:buNone/>
            </a:pPr>
            <a:endParaRPr lang="en-US" b="1">
              <a:effectLst/>
            </a:endParaRPr>
          </a:p>
        </p:txBody>
      </p:sp>
      <p:pic>
        <p:nvPicPr>
          <p:cNvPr id="15371" name="Picture 17" descr="maison Bailley"/>
          <p:cNvPicPr>
            <a:picLocks noChangeAspect="1" noChangeArrowheads="1"/>
          </p:cNvPicPr>
          <p:nvPr/>
        </p:nvPicPr>
        <p:blipFill>
          <a:blip r:embed="rId9">
            <a:lum bright="-12000" contrast="30000"/>
            <a:grayscl/>
            <a:extLst>
              <a:ext uri="{28A0092B-C50C-407E-A947-70E740481C1C}">
                <a14:useLocalDpi xmlns:a14="http://schemas.microsoft.com/office/drawing/2010/main" val="0"/>
              </a:ext>
            </a:extLst>
          </a:blip>
          <a:srcRect/>
          <a:stretch>
            <a:fillRect/>
          </a:stretch>
        </p:blipFill>
        <p:spPr bwMode="auto">
          <a:xfrm>
            <a:off x="278011" y="1660327"/>
            <a:ext cx="31242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539" name="Line 27"/>
          <p:cNvSpPr>
            <a:spLocks noChangeShapeType="1"/>
          </p:cNvSpPr>
          <p:nvPr/>
        </p:nvSpPr>
        <p:spPr bwMode="auto">
          <a:xfrm flipV="1">
            <a:off x="228600" y="5105400"/>
            <a:ext cx="5867400" cy="0"/>
          </a:xfrm>
          <a:prstGeom prst="line">
            <a:avLst/>
          </a:prstGeom>
          <a:noFill/>
          <a:ln w="76200">
            <a:solidFill>
              <a:schemeClr val="bg1"/>
            </a:solidFill>
            <a:round/>
            <a:headEnd/>
            <a:tailEnd/>
          </a:ln>
          <a:effectLst/>
        </p:spPr>
        <p:txBody>
          <a:bodyPr/>
          <a:lstStyle/>
          <a:p>
            <a:pPr>
              <a:defRPr/>
            </a:pPr>
            <a:endParaRPr lang="en-AU"/>
          </a:p>
        </p:txBody>
      </p:sp>
      <p:sp>
        <p:nvSpPr>
          <p:cNvPr id="320541" name="Text Box 29"/>
          <p:cNvSpPr txBox="1">
            <a:spLocks noChangeArrowheads="1"/>
          </p:cNvSpPr>
          <p:nvPr/>
        </p:nvSpPr>
        <p:spPr bwMode="auto">
          <a:xfrm>
            <a:off x="151805" y="366713"/>
            <a:ext cx="6661547" cy="707886"/>
          </a:xfrm>
          <a:prstGeom prst="rect">
            <a:avLst/>
          </a:prstGeom>
          <a:noFill/>
          <a:ln w="9525">
            <a:noFill/>
            <a:miter lim="800000"/>
            <a:headEnd/>
            <a:tailEnd/>
          </a:ln>
          <a:effectLst/>
        </p:spPr>
        <p:txBody>
          <a:bodyPr wrap="square" lIns="91440" tIns="45720" rIns="91440" bIns="45720" anchor="t">
            <a:spAutoFit/>
          </a:bodyPr>
          <a:lstStyle/>
          <a:p>
            <a:pPr algn="ctr">
              <a:spcBef>
                <a:spcPct val="50000"/>
              </a:spcBef>
              <a:defRPr/>
            </a:pPr>
            <a:r>
              <a:rPr lang="en-US" sz="2000" b="1" dirty="0">
                <a:solidFill>
                  <a:schemeClr val="tx2"/>
                </a:solidFill>
                <a:effectLst>
                  <a:outerShdw blurRad="38100" dist="38100" dir="2700000" algn="tl">
                    <a:srgbClr val="000000"/>
                  </a:outerShdw>
                </a:effectLst>
                <a:latin typeface="Century Gothic"/>
              </a:rPr>
              <a:t>Young Organizer</a:t>
            </a:r>
            <a:br>
              <a:rPr lang="en-US" sz="2000" b="1" dirty="0">
                <a:effectLst>
                  <a:outerShdw blurRad="38100" dist="38100" dir="2700000" algn="tl">
                    <a:srgbClr val="000000"/>
                  </a:outerShdw>
                </a:effectLst>
                <a:latin typeface="Century Gothic"/>
              </a:rPr>
            </a:br>
            <a:r>
              <a:rPr lang="en-US" sz="2000" b="1" dirty="0">
                <a:solidFill>
                  <a:schemeClr val="tx2"/>
                </a:solidFill>
                <a:effectLst>
                  <a:outerShdw blurRad="38100" dist="38100" dir="2700000" algn="tl">
                    <a:srgbClr val="000000"/>
                  </a:outerShdw>
                </a:effectLst>
                <a:latin typeface="Century Gothic"/>
              </a:rPr>
              <a:t>founds the Society of St. Vincent de Paul</a:t>
            </a:r>
          </a:p>
        </p:txBody>
      </p:sp>
    </p:spTree>
    <p:extLst>
      <p:ext uri="{BB962C8B-B14F-4D97-AF65-F5344CB8AC3E}">
        <p14:creationId xmlns:p14="http://schemas.microsoft.com/office/powerpoint/2010/main" val="32942568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SharedContentType xmlns="Microsoft.SharePoint.Taxonomy.ContentTypeSync" SourceId="be9b9404-e72a-4351-b1fa-0cbc25905e61" ContentTypeId="0x010100F11B04EFEED17A4881869C310E832AA7" PreviousValue="false" LastSyncTimeStamp="2023-03-30T09:48:17.05Z"/>
</file>

<file path=customXml/item3.xml><?xml version="1.0" encoding="utf-8"?>
<ct:contentTypeSchema xmlns:ct="http://schemas.microsoft.com/office/2006/metadata/contentType" xmlns:ma="http://schemas.microsoft.com/office/2006/metadata/properties/metaAttributes" ct:_="" ma:_="" ma:contentTypeName="Document" ma:contentTypeID="0x010100B194C16BBE87C94DA93B9BD6E75291F3" ma:contentTypeVersion="6" ma:contentTypeDescription="Create a new document." ma:contentTypeScope="" ma:versionID="cd7cab8fffcf2a6d139fc3eb9fa5546f">
  <xsd:schema xmlns:xsd="http://www.w3.org/2001/XMLSchema" xmlns:xs="http://www.w3.org/2001/XMLSchema" xmlns:p="http://schemas.microsoft.com/office/2006/metadata/properties" xmlns:ns2="4690a795-f21e-4b7b-8d1a-7e94d6b69746" targetNamespace="http://schemas.microsoft.com/office/2006/metadata/properties" ma:root="true" ma:fieldsID="38070984e7e858d38d0d50a0783dea1b" ns2:_="">
    <xsd:import namespace="4690a795-f21e-4b7b-8d1a-7e94d6b6974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90a795-f21e-4b7b-8d1a-7e94d6b697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4EF945-E074-4985-B02A-DCB5AE4EE277}">
  <ds:schemaRefs>
    <ds:schemaRef ds:uri="http://schemas.microsoft.com/office/2006/metadata/properties"/>
    <ds:schemaRef ds:uri="http://schemas.microsoft.com/office/infopath/2007/PartnerControls"/>
    <ds:schemaRef ds:uri="http://schemas.microsoft.com/sharepoint/v3/fields"/>
    <ds:schemaRef ds:uri="http://schemas.microsoft.com/sharepoint/v3"/>
  </ds:schemaRefs>
</ds:datastoreItem>
</file>

<file path=customXml/itemProps2.xml><?xml version="1.0" encoding="utf-8"?>
<ds:datastoreItem xmlns:ds="http://schemas.openxmlformats.org/officeDocument/2006/customXml" ds:itemID="{225E00F0-B74A-410A-98D8-DEEDC499753E}">
  <ds:schemaRefs>
    <ds:schemaRef ds:uri="Microsoft.SharePoint.Taxonomy.ContentTypeSync"/>
  </ds:schemaRefs>
</ds:datastoreItem>
</file>

<file path=customXml/itemProps3.xml><?xml version="1.0" encoding="utf-8"?>
<ds:datastoreItem xmlns:ds="http://schemas.openxmlformats.org/officeDocument/2006/customXml" ds:itemID="{B80FC108-FF70-4CE4-9B8A-1B7DD805CB51}"/>
</file>

<file path=customXml/itemProps4.xml><?xml version="1.0" encoding="utf-8"?>
<ds:datastoreItem xmlns:ds="http://schemas.openxmlformats.org/officeDocument/2006/customXml" ds:itemID="{A19ED470-4366-44F9-8764-715E185DF8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TotalTime>
  <Words>716</Words>
  <Application>Microsoft Office PowerPoint</Application>
  <PresentationFormat>On-screen Show (4:3)</PresentationFormat>
  <Paragraphs>64</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Ion</vt:lpstr>
      <vt:lpstr>Frederic Ozanam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Spread of the Society Throughout the World</vt:lpstr>
      <vt:lpstr>OZANAM’S WORDS </vt:lpstr>
      <vt:lpstr>PowerPoint Presentation</vt:lpstr>
      <vt:lpstr>PowerPoint Presentation</vt:lpstr>
      <vt:lpstr>PowerPoint Presentation</vt:lpstr>
      <vt:lpstr>Protectionof the weak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Frederic Ozanam</dc:title>
  <dc:creator>Therese Haywood</dc:creator>
  <cp:lastModifiedBy>John Vance</cp:lastModifiedBy>
  <cp:revision>84</cp:revision>
  <dcterms:created xsi:type="dcterms:W3CDTF">2013-03-14T03:21:18Z</dcterms:created>
  <dcterms:modified xsi:type="dcterms:W3CDTF">2023-04-30T01:01:50Z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0x010100B194C16BBE87C94DA93B9BD6E75291F3</vt:lpwstr>
  </property>
  <property fmtid="{D5CDD505-2E9C-101B-9397-08002B2CF9AE}" pid="3" name="Order">
    <vt:r8>36200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SIP_Label_36a5eb60-4059-4488-b04a-9ad280793a16_Enabled">
    <vt:lpwstr>true</vt:lpwstr>
  </property>
  <property fmtid="{D5CDD505-2E9C-101B-9397-08002B2CF9AE}" pid="13" name="MSIP_Label_36a5eb60-4059-4488-b04a-9ad280793a16_SetDate">
    <vt:lpwstr>2023-04-30T00:49:11Z</vt:lpwstr>
  </property>
  <property fmtid="{D5CDD505-2E9C-101B-9397-08002B2CF9AE}" pid="14" name="MSIP_Label_36a5eb60-4059-4488-b04a-9ad280793a16_Method">
    <vt:lpwstr>Standard</vt:lpwstr>
  </property>
  <property fmtid="{D5CDD505-2E9C-101B-9397-08002B2CF9AE}" pid="15" name="MSIP_Label_36a5eb60-4059-4488-b04a-9ad280793a16_Name">
    <vt:lpwstr>All Employees (unrestricted)</vt:lpwstr>
  </property>
  <property fmtid="{D5CDD505-2E9C-101B-9397-08002B2CF9AE}" pid="16" name="MSIP_Label_36a5eb60-4059-4488-b04a-9ad280793a16_SiteId">
    <vt:lpwstr>4cc1a18c-6a9a-42ff-a3ea-8bfca4cdb35f</vt:lpwstr>
  </property>
  <property fmtid="{D5CDD505-2E9C-101B-9397-08002B2CF9AE}" pid="17" name="MSIP_Label_36a5eb60-4059-4488-b04a-9ad280793a16_ActionId">
    <vt:lpwstr>2e3f104d-db69-48db-b2d5-050d4a0cfb6d</vt:lpwstr>
  </property>
  <property fmtid="{D5CDD505-2E9C-101B-9397-08002B2CF9AE}" pid="18" name="MSIP_Label_36a5eb60-4059-4488-b04a-9ad280793a16_ContentBits">
    <vt:lpwstr>0</vt:lpwstr>
  </property>
</Properties>
</file>