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5"/>
  </p:sldMasterIdLst>
  <p:notesMasterIdLst>
    <p:notesMasterId r:id="rId53"/>
  </p:notesMasterIdLst>
  <p:sldIdLst>
    <p:sldId id="256" r:id="rId6"/>
    <p:sldId id="257" r:id="rId7"/>
    <p:sldId id="259" r:id="rId8"/>
    <p:sldId id="260" r:id="rId9"/>
    <p:sldId id="261" r:id="rId10"/>
    <p:sldId id="262" r:id="rId11"/>
    <p:sldId id="263" r:id="rId12"/>
    <p:sldId id="264" r:id="rId13"/>
    <p:sldId id="265" r:id="rId14"/>
    <p:sldId id="311" r:id="rId15"/>
    <p:sldId id="312" r:id="rId16"/>
    <p:sldId id="272" r:id="rId17"/>
    <p:sldId id="266" r:id="rId18"/>
    <p:sldId id="267" r:id="rId19"/>
    <p:sldId id="268" r:id="rId20"/>
    <p:sldId id="269" r:id="rId21"/>
    <p:sldId id="270" r:id="rId22"/>
    <p:sldId id="271" r:id="rId23"/>
    <p:sldId id="273" r:id="rId24"/>
    <p:sldId id="275" r:id="rId25"/>
    <p:sldId id="276" r:id="rId26"/>
    <p:sldId id="277" r:id="rId27"/>
    <p:sldId id="278" r:id="rId28"/>
    <p:sldId id="279" r:id="rId29"/>
    <p:sldId id="280" r:id="rId30"/>
    <p:sldId id="281" r:id="rId31"/>
    <p:sldId id="282" r:id="rId32"/>
    <p:sldId id="283" r:id="rId33"/>
    <p:sldId id="284"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10" r:id="rId50"/>
    <p:sldId id="313" r:id="rId51"/>
    <p:sldId id="309"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B30BD7-D0CE-4CC8-91E1-20FD66BA1A2C}" v="714" dt="2023-05-07T00:03:21.978"/>
    <p1510:client id="{7E7E4BAF-9BE3-F9DA-EF76-00190AE3877A}" v="34" dt="2023-05-06T05:45:55.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660"/>
  </p:normalViewPr>
  <p:slideViewPr>
    <p:cSldViewPr>
      <p:cViewPr>
        <p:scale>
          <a:sx n="105" d="100"/>
          <a:sy n="105" d="100"/>
        </p:scale>
        <p:origin x="112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dette Scott" userId="S::bernadette.scott@vinnies-cg.org.au::59d7f2bb-14b4-401c-ba39-1580fa7f662f" providerId="AD" clId="Web-{7E7E4BAF-9BE3-F9DA-EF76-00190AE3877A}"/>
    <pc:docChg chg="modSld addMainMaster delMainMaster">
      <pc:chgData name="Bernadette Scott" userId="S::bernadette.scott@vinnies-cg.org.au::59d7f2bb-14b4-401c-ba39-1580fa7f662f" providerId="AD" clId="Web-{7E7E4BAF-9BE3-F9DA-EF76-00190AE3877A}" dt="2023-05-06T05:45:55.342" v="32" actId="1076"/>
      <pc:docMkLst>
        <pc:docMk/>
      </pc:docMkLst>
      <pc:sldChg chg="addSp delSp modSp mod modClrScheme chgLayout">
        <pc:chgData name="Bernadette Scott" userId="S::bernadette.scott@vinnies-cg.org.au::59d7f2bb-14b4-401c-ba39-1580fa7f662f" providerId="AD" clId="Web-{7E7E4BAF-9BE3-F9DA-EF76-00190AE3877A}" dt="2023-05-06T05:44:35.369" v="28" actId="14100"/>
        <pc:sldMkLst>
          <pc:docMk/>
          <pc:sldMk cId="0" sldId="256"/>
        </pc:sldMkLst>
        <pc:spChg chg="mod ord">
          <ac:chgData name="Bernadette Scott" userId="S::bernadette.scott@vinnies-cg.org.au::59d7f2bb-14b4-401c-ba39-1580fa7f662f" providerId="AD" clId="Web-{7E7E4BAF-9BE3-F9DA-EF76-00190AE3877A}" dt="2023-05-06T05:44:35.369" v="28" actId="14100"/>
          <ac:spMkLst>
            <pc:docMk/>
            <pc:sldMk cId="0" sldId="256"/>
            <ac:spMk id="2" creationId="{00000000-0000-0000-0000-000000000000}"/>
          </ac:spMkLst>
        </pc:spChg>
        <pc:spChg chg="del mod ord">
          <ac:chgData name="Bernadette Scott" userId="S::bernadette.scott@vinnies-cg.org.au::59d7f2bb-14b4-401c-ba39-1580fa7f662f" providerId="AD" clId="Web-{7E7E4BAF-9BE3-F9DA-EF76-00190AE3877A}" dt="2023-05-06T05:40:56.283" v="11"/>
          <ac:spMkLst>
            <pc:docMk/>
            <pc:sldMk cId="0" sldId="256"/>
            <ac:spMk id="3" creationId="{00000000-0000-0000-0000-000000000000}"/>
          </ac:spMkLst>
        </pc:spChg>
        <pc:picChg chg="del mod">
          <ac:chgData name="Bernadette Scott" userId="S::bernadette.scott@vinnies-cg.org.au::59d7f2bb-14b4-401c-ba39-1580fa7f662f" providerId="AD" clId="Web-{7E7E4BAF-9BE3-F9DA-EF76-00190AE3877A}" dt="2023-05-06T05:41:47.566" v="13"/>
          <ac:picMkLst>
            <pc:docMk/>
            <pc:sldMk cId="0" sldId="256"/>
            <ac:picMk id="4" creationId="{00000000-0000-0000-0000-000000000000}"/>
          </ac:picMkLst>
        </pc:picChg>
        <pc:picChg chg="add mod">
          <ac:chgData name="Bernadette Scott" userId="S::bernadette.scott@vinnies-cg.org.au::59d7f2bb-14b4-401c-ba39-1580fa7f662f" providerId="AD" clId="Web-{7E7E4BAF-9BE3-F9DA-EF76-00190AE3877A}" dt="2023-05-06T05:41:59.848" v="20" actId="1076"/>
          <ac:picMkLst>
            <pc:docMk/>
            <pc:sldMk cId="0" sldId="256"/>
            <ac:picMk id="5" creationId="{58FDDE53-EEE5-71E2-8488-BFC3F4BE84AF}"/>
          </ac:picMkLst>
        </pc:picChg>
      </pc:sldChg>
      <pc:sldChg chg="addSp delSp modSp mod setBg modClrScheme chgLayout">
        <pc:chgData name="Bernadette Scott" userId="S::bernadette.scott@vinnies-cg.org.au::59d7f2bb-14b4-401c-ba39-1580fa7f662f" providerId="AD" clId="Web-{7E7E4BAF-9BE3-F9DA-EF76-00190AE3877A}" dt="2023-05-06T05:42:31.208" v="22"/>
        <pc:sldMkLst>
          <pc:docMk/>
          <pc:sldMk cId="0" sldId="257"/>
        </pc:sldMkLst>
        <pc:spChg chg="del mod ord">
          <ac:chgData name="Bernadette Scott" userId="S::bernadette.scott@vinnies-cg.org.au::59d7f2bb-14b4-401c-ba39-1580fa7f662f" providerId="AD" clId="Web-{7E7E4BAF-9BE3-F9DA-EF76-00190AE3877A}" dt="2023-05-06T05:42:31.208" v="22"/>
          <ac:spMkLst>
            <pc:docMk/>
            <pc:sldMk cId="0" sldId="257"/>
            <ac:spMk id="2" creationId="{00000000-0000-0000-0000-000000000000}"/>
          </ac:spMkLst>
        </pc:spChg>
        <pc:spChg chg="add">
          <ac:chgData name="Bernadette Scott" userId="S::bernadette.scott@vinnies-cg.org.au::59d7f2bb-14b4-401c-ba39-1580fa7f662f" providerId="AD" clId="Web-{7E7E4BAF-9BE3-F9DA-EF76-00190AE3877A}" dt="2023-05-06T05:42:26.786" v="21"/>
          <ac:spMkLst>
            <pc:docMk/>
            <pc:sldMk cId="0" sldId="257"/>
            <ac:spMk id="10" creationId="{21BAF1A3-0C26-4482-A8B3-733484A39852}"/>
          </ac:spMkLst>
        </pc:spChg>
        <pc:spChg chg="add">
          <ac:chgData name="Bernadette Scott" userId="S::bernadette.scott@vinnies-cg.org.au::59d7f2bb-14b4-401c-ba39-1580fa7f662f" providerId="AD" clId="Web-{7E7E4BAF-9BE3-F9DA-EF76-00190AE3877A}" dt="2023-05-06T05:42:26.786" v="21"/>
          <ac:spMkLst>
            <pc:docMk/>
            <pc:sldMk cId="0" sldId="257"/>
            <ac:spMk id="12" creationId="{84222189-AB3F-41D9-979A-9853E61EC9D6}"/>
          </ac:spMkLst>
        </pc:spChg>
        <pc:spChg chg="add">
          <ac:chgData name="Bernadette Scott" userId="S::bernadette.scott@vinnies-cg.org.au::59d7f2bb-14b4-401c-ba39-1580fa7f662f" providerId="AD" clId="Web-{7E7E4BAF-9BE3-F9DA-EF76-00190AE3877A}" dt="2023-05-06T05:42:26.786" v="21"/>
          <ac:spMkLst>
            <pc:docMk/>
            <pc:sldMk cId="0" sldId="257"/>
            <ac:spMk id="16" creationId="{35FF8E8C-2117-46F5-9992-4D4C4D33B80D}"/>
          </ac:spMkLst>
        </pc:spChg>
        <pc:spChg chg="add">
          <ac:chgData name="Bernadette Scott" userId="S::bernadette.scott@vinnies-cg.org.au::59d7f2bb-14b4-401c-ba39-1580fa7f662f" providerId="AD" clId="Web-{7E7E4BAF-9BE3-F9DA-EF76-00190AE3877A}" dt="2023-05-06T05:42:26.786" v="21"/>
          <ac:spMkLst>
            <pc:docMk/>
            <pc:sldMk cId="0" sldId="257"/>
            <ac:spMk id="18" creationId="{A6CB8FE4-9F37-4C65-9B24-7E9706314E7B}"/>
          </ac:spMkLst>
        </pc:spChg>
        <pc:spChg chg="add">
          <ac:chgData name="Bernadette Scott" userId="S::bernadette.scott@vinnies-cg.org.au::59d7f2bb-14b4-401c-ba39-1580fa7f662f" providerId="AD" clId="Web-{7E7E4BAF-9BE3-F9DA-EF76-00190AE3877A}" dt="2023-05-06T05:42:26.786" v="21"/>
          <ac:spMkLst>
            <pc:docMk/>
            <pc:sldMk cId="0" sldId="257"/>
            <ac:spMk id="20" creationId="{70810B3A-EE5E-4C50-A80B-FFD51BFED1DF}"/>
          </ac:spMkLst>
        </pc:spChg>
        <pc:picChg chg="mod">
          <ac:chgData name="Bernadette Scott" userId="S::bernadette.scott@vinnies-cg.org.au::59d7f2bb-14b4-401c-ba39-1580fa7f662f" providerId="AD" clId="Web-{7E7E4BAF-9BE3-F9DA-EF76-00190AE3877A}" dt="2023-05-06T05:42:26.786" v="21"/>
          <ac:picMkLst>
            <pc:docMk/>
            <pc:sldMk cId="0" sldId="257"/>
            <ac:picMk id="5" creationId="{00000000-0000-0000-0000-000000000000}"/>
          </ac:picMkLst>
        </pc:picChg>
        <pc:picChg chg="mod ord">
          <ac:chgData name="Bernadette Scott" userId="S::bernadette.scott@vinnies-cg.org.au::59d7f2bb-14b4-401c-ba39-1580fa7f662f" providerId="AD" clId="Web-{7E7E4BAF-9BE3-F9DA-EF76-00190AE3877A}" dt="2023-05-06T05:42:26.786" v="21"/>
          <ac:picMkLst>
            <pc:docMk/>
            <pc:sldMk cId="0" sldId="257"/>
            <ac:picMk id="41" creationId="{00000000-0000-0000-0000-000000000000}"/>
          </ac:picMkLst>
        </pc:picChg>
        <pc:cxnChg chg="add">
          <ac:chgData name="Bernadette Scott" userId="S::bernadette.scott@vinnies-cg.org.au::59d7f2bb-14b4-401c-ba39-1580fa7f662f" providerId="AD" clId="Web-{7E7E4BAF-9BE3-F9DA-EF76-00190AE3877A}" dt="2023-05-06T05:42:26.786" v="21"/>
          <ac:cxnSpMkLst>
            <pc:docMk/>
            <pc:sldMk cId="0" sldId="257"/>
            <ac:cxnSpMk id="14" creationId="{37FE719C-A9F0-4114-A09D-65EA1F026236}"/>
          </ac:cxnSpMkLst>
        </pc:cxnChg>
        <pc:cxnChg chg="add">
          <ac:chgData name="Bernadette Scott" userId="S::bernadette.scott@vinnies-cg.org.au::59d7f2bb-14b4-401c-ba39-1580fa7f662f" providerId="AD" clId="Web-{7E7E4BAF-9BE3-F9DA-EF76-00190AE3877A}" dt="2023-05-06T05:42:26.786" v="21"/>
          <ac:cxnSpMkLst>
            <pc:docMk/>
            <pc:sldMk cId="0" sldId="257"/>
            <ac:cxnSpMk id="22" creationId="{06CB566E-8DEF-48EB-A70E-66EC5CE828CE}"/>
          </ac:cxnSpMkLst>
        </pc:cxnChg>
      </pc:sldChg>
      <pc:sldChg chg="delSp modSp mod modClrScheme chgLayout">
        <pc:chgData name="Bernadette Scott" userId="S::bernadette.scott@vinnies-cg.org.au::59d7f2bb-14b4-401c-ba39-1580fa7f662f" providerId="AD" clId="Web-{7E7E4BAF-9BE3-F9DA-EF76-00190AE3877A}" dt="2023-05-06T05:45:55.342" v="32" actId="1076"/>
        <pc:sldMkLst>
          <pc:docMk/>
          <pc:sldMk cId="0" sldId="258"/>
        </pc:sldMkLst>
        <pc:spChg chg="del mod ord">
          <ac:chgData name="Bernadette Scott" userId="S::bernadette.scott@vinnies-cg.org.au::59d7f2bb-14b4-401c-ba39-1580fa7f662f" providerId="AD" clId="Web-{7E7E4BAF-9BE3-F9DA-EF76-00190AE3877A}" dt="2023-05-06T05:45:51.060" v="30"/>
          <ac:spMkLst>
            <pc:docMk/>
            <pc:sldMk cId="0" sldId="258"/>
            <ac:spMk id="2" creationId="{00000000-0000-0000-0000-000000000000}"/>
          </ac:spMkLst>
        </pc:spChg>
        <pc:picChg chg="mod ord">
          <ac:chgData name="Bernadette Scott" userId="S::bernadette.scott@vinnies-cg.org.au::59d7f2bb-14b4-401c-ba39-1580fa7f662f" providerId="AD" clId="Web-{7E7E4BAF-9BE3-F9DA-EF76-00190AE3877A}" dt="2023-05-06T05:45:48.435" v="29" actId="1076"/>
          <ac:picMkLst>
            <pc:docMk/>
            <pc:sldMk cId="0" sldId="258"/>
            <ac:picMk id="4" creationId="{00000000-0000-0000-0000-000000000000}"/>
          </ac:picMkLst>
        </pc:picChg>
        <pc:picChg chg="mod">
          <ac:chgData name="Bernadette Scott" userId="S::bernadette.scott@vinnies-cg.org.au::59d7f2bb-14b4-401c-ba39-1580fa7f662f" providerId="AD" clId="Web-{7E7E4BAF-9BE3-F9DA-EF76-00190AE3877A}" dt="2023-05-06T05:45:55.342" v="32" actId="1076"/>
          <ac:picMkLst>
            <pc:docMk/>
            <pc:sldMk cId="0" sldId="258"/>
            <ac:picMk id="5" creationId="{00000000-0000-0000-0000-000000000000}"/>
          </ac:picMkLst>
        </pc:picChg>
      </pc:sldChg>
      <pc:sldChg chg="modSp mod modClrScheme chgLayout">
        <pc:chgData name="Bernadette Scott" userId="S::bernadette.scott@vinnies-cg.org.au::59d7f2bb-14b4-401c-ba39-1580fa7f662f" providerId="AD" clId="Web-{7E7E4BAF-9BE3-F9DA-EF76-00190AE3877A}" dt="2023-05-06T05:40:22.859" v="4"/>
        <pc:sldMkLst>
          <pc:docMk/>
          <pc:sldMk cId="0" sldId="259"/>
        </pc:sldMkLst>
        <pc:spChg chg="mod ord">
          <ac:chgData name="Bernadette Scott" userId="S::bernadette.scott@vinnies-cg.org.au::59d7f2bb-14b4-401c-ba39-1580fa7f662f" providerId="AD" clId="Web-{7E7E4BAF-9BE3-F9DA-EF76-00190AE3877A}" dt="2023-05-06T05:40:22.859" v="4"/>
          <ac:spMkLst>
            <pc:docMk/>
            <pc:sldMk cId="0" sldId="259"/>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59"/>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60"/>
        </pc:sldMkLst>
        <pc:spChg chg="mod ord">
          <ac:chgData name="Bernadette Scott" userId="S::bernadette.scott@vinnies-cg.org.au::59d7f2bb-14b4-401c-ba39-1580fa7f662f" providerId="AD" clId="Web-{7E7E4BAF-9BE3-F9DA-EF76-00190AE3877A}" dt="2023-05-06T05:40:22.859" v="4"/>
          <ac:spMkLst>
            <pc:docMk/>
            <pc:sldMk cId="0" sldId="260"/>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60"/>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61"/>
        </pc:sldMkLst>
        <pc:spChg chg="mod ord">
          <ac:chgData name="Bernadette Scott" userId="S::bernadette.scott@vinnies-cg.org.au::59d7f2bb-14b4-401c-ba39-1580fa7f662f" providerId="AD" clId="Web-{7E7E4BAF-9BE3-F9DA-EF76-00190AE3877A}" dt="2023-05-06T05:40:22.859" v="4"/>
          <ac:spMkLst>
            <pc:docMk/>
            <pc:sldMk cId="0" sldId="261"/>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61"/>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62"/>
        </pc:sldMkLst>
        <pc:spChg chg="mod ord">
          <ac:chgData name="Bernadette Scott" userId="S::bernadette.scott@vinnies-cg.org.au::59d7f2bb-14b4-401c-ba39-1580fa7f662f" providerId="AD" clId="Web-{7E7E4BAF-9BE3-F9DA-EF76-00190AE3877A}" dt="2023-05-06T05:40:22.859" v="4"/>
          <ac:spMkLst>
            <pc:docMk/>
            <pc:sldMk cId="0" sldId="262"/>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62"/>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63"/>
        </pc:sldMkLst>
        <pc:spChg chg="mod ord">
          <ac:chgData name="Bernadette Scott" userId="S::bernadette.scott@vinnies-cg.org.au::59d7f2bb-14b4-401c-ba39-1580fa7f662f" providerId="AD" clId="Web-{7E7E4BAF-9BE3-F9DA-EF76-00190AE3877A}" dt="2023-05-06T05:40:22.859" v="4"/>
          <ac:spMkLst>
            <pc:docMk/>
            <pc:sldMk cId="0" sldId="263"/>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63"/>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64"/>
        </pc:sldMkLst>
        <pc:spChg chg="mod ord">
          <ac:chgData name="Bernadette Scott" userId="S::bernadette.scott@vinnies-cg.org.au::59d7f2bb-14b4-401c-ba39-1580fa7f662f" providerId="AD" clId="Web-{7E7E4BAF-9BE3-F9DA-EF76-00190AE3877A}" dt="2023-05-06T05:40:22.859" v="4"/>
          <ac:spMkLst>
            <pc:docMk/>
            <pc:sldMk cId="0" sldId="264"/>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64"/>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65"/>
        </pc:sldMkLst>
        <pc:spChg chg="mod ord">
          <ac:chgData name="Bernadette Scott" userId="S::bernadette.scott@vinnies-cg.org.au::59d7f2bb-14b4-401c-ba39-1580fa7f662f" providerId="AD" clId="Web-{7E7E4BAF-9BE3-F9DA-EF76-00190AE3877A}" dt="2023-05-06T05:40:22.859" v="4"/>
          <ac:spMkLst>
            <pc:docMk/>
            <pc:sldMk cId="0" sldId="265"/>
            <ac:spMk id="2" creationId="{00000000-0000-0000-0000-000000000000}"/>
          </ac:spMkLst>
        </pc:spChg>
        <pc:picChg chg="mod ord">
          <ac:chgData name="Bernadette Scott" userId="S::bernadette.scott@vinnies-cg.org.au::59d7f2bb-14b4-401c-ba39-1580fa7f662f" providerId="AD" clId="Web-{7E7E4BAF-9BE3-F9DA-EF76-00190AE3877A}" dt="2023-05-06T05:40:22.859" v="4"/>
          <ac:picMkLst>
            <pc:docMk/>
            <pc:sldMk cId="0" sldId="265"/>
            <ac:picMk id="8" creationId="{00000000-0000-0000-0000-000000000000}"/>
          </ac:picMkLst>
        </pc:picChg>
      </pc:sldChg>
      <pc:sldChg chg="modSp mod modClrScheme chgLayout">
        <pc:chgData name="Bernadette Scott" userId="S::bernadette.scott@vinnies-cg.org.au::59d7f2bb-14b4-401c-ba39-1580fa7f662f" providerId="AD" clId="Web-{7E7E4BAF-9BE3-F9DA-EF76-00190AE3877A}" dt="2023-05-06T05:40:22.859" v="4"/>
        <pc:sldMkLst>
          <pc:docMk/>
          <pc:sldMk cId="0" sldId="266"/>
        </pc:sldMkLst>
        <pc:spChg chg="mod ord">
          <ac:chgData name="Bernadette Scott" userId="S::bernadette.scott@vinnies-cg.org.au::59d7f2bb-14b4-401c-ba39-1580fa7f662f" providerId="AD" clId="Web-{7E7E4BAF-9BE3-F9DA-EF76-00190AE3877A}" dt="2023-05-06T05:40:22.859" v="4"/>
          <ac:spMkLst>
            <pc:docMk/>
            <pc:sldMk cId="0" sldId="266"/>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66"/>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67"/>
        </pc:sldMkLst>
        <pc:spChg chg="mod ord">
          <ac:chgData name="Bernadette Scott" userId="S::bernadette.scott@vinnies-cg.org.au::59d7f2bb-14b4-401c-ba39-1580fa7f662f" providerId="AD" clId="Web-{7E7E4BAF-9BE3-F9DA-EF76-00190AE3877A}" dt="2023-05-06T05:40:22.859" v="4"/>
          <ac:spMkLst>
            <pc:docMk/>
            <pc:sldMk cId="0" sldId="267"/>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67"/>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68"/>
        </pc:sldMkLst>
        <pc:spChg chg="mod ord">
          <ac:chgData name="Bernadette Scott" userId="S::bernadette.scott@vinnies-cg.org.au::59d7f2bb-14b4-401c-ba39-1580fa7f662f" providerId="AD" clId="Web-{7E7E4BAF-9BE3-F9DA-EF76-00190AE3877A}" dt="2023-05-06T05:40:22.859" v="4"/>
          <ac:spMkLst>
            <pc:docMk/>
            <pc:sldMk cId="0" sldId="268"/>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68"/>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69"/>
        </pc:sldMkLst>
        <pc:spChg chg="mod ord">
          <ac:chgData name="Bernadette Scott" userId="S::bernadette.scott@vinnies-cg.org.au::59d7f2bb-14b4-401c-ba39-1580fa7f662f" providerId="AD" clId="Web-{7E7E4BAF-9BE3-F9DA-EF76-00190AE3877A}" dt="2023-05-06T05:40:22.859" v="4"/>
          <ac:spMkLst>
            <pc:docMk/>
            <pc:sldMk cId="0" sldId="269"/>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69"/>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70"/>
        </pc:sldMkLst>
        <pc:spChg chg="mod ord">
          <ac:chgData name="Bernadette Scott" userId="S::bernadette.scott@vinnies-cg.org.au::59d7f2bb-14b4-401c-ba39-1580fa7f662f" providerId="AD" clId="Web-{7E7E4BAF-9BE3-F9DA-EF76-00190AE3877A}" dt="2023-05-06T05:40:22.859" v="4"/>
          <ac:spMkLst>
            <pc:docMk/>
            <pc:sldMk cId="0" sldId="270"/>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70"/>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71"/>
        </pc:sldMkLst>
        <pc:spChg chg="mod ord">
          <ac:chgData name="Bernadette Scott" userId="S::bernadette.scott@vinnies-cg.org.au::59d7f2bb-14b4-401c-ba39-1580fa7f662f" providerId="AD" clId="Web-{7E7E4BAF-9BE3-F9DA-EF76-00190AE3877A}" dt="2023-05-06T05:40:22.859" v="4"/>
          <ac:spMkLst>
            <pc:docMk/>
            <pc:sldMk cId="0" sldId="271"/>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71"/>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72"/>
        </pc:sldMkLst>
        <pc:spChg chg="mod ord">
          <ac:chgData name="Bernadette Scott" userId="S::bernadette.scott@vinnies-cg.org.au::59d7f2bb-14b4-401c-ba39-1580fa7f662f" providerId="AD" clId="Web-{7E7E4BAF-9BE3-F9DA-EF76-00190AE3877A}" dt="2023-05-06T05:40:22.859" v="4"/>
          <ac:spMkLst>
            <pc:docMk/>
            <pc:sldMk cId="0" sldId="272"/>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72"/>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73"/>
        </pc:sldMkLst>
        <pc:spChg chg="mod ord">
          <ac:chgData name="Bernadette Scott" userId="S::bernadette.scott@vinnies-cg.org.au::59d7f2bb-14b4-401c-ba39-1580fa7f662f" providerId="AD" clId="Web-{7E7E4BAF-9BE3-F9DA-EF76-00190AE3877A}" dt="2023-05-06T05:40:22.859" v="4"/>
          <ac:spMkLst>
            <pc:docMk/>
            <pc:sldMk cId="0" sldId="273"/>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73"/>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75"/>
        </pc:sldMkLst>
        <pc:spChg chg="mod ord">
          <ac:chgData name="Bernadette Scott" userId="S::bernadette.scott@vinnies-cg.org.au::59d7f2bb-14b4-401c-ba39-1580fa7f662f" providerId="AD" clId="Web-{7E7E4BAF-9BE3-F9DA-EF76-00190AE3877A}" dt="2023-05-06T05:40:22.859" v="4"/>
          <ac:spMkLst>
            <pc:docMk/>
            <pc:sldMk cId="0" sldId="275"/>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75"/>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76"/>
        </pc:sldMkLst>
        <pc:spChg chg="mod ord">
          <ac:chgData name="Bernadette Scott" userId="S::bernadette.scott@vinnies-cg.org.au::59d7f2bb-14b4-401c-ba39-1580fa7f662f" providerId="AD" clId="Web-{7E7E4BAF-9BE3-F9DA-EF76-00190AE3877A}" dt="2023-05-06T05:40:22.859" v="4"/>
          <ac:spMkLst>
            <pc:docMk/>
            <pc:sldMk cId="0" sldId="276"/>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76"/>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77"/>
        </pc:sldMkLst>
        <pc:spChg chg="mod ord">
          <ac:chgData name="Bernadette Scott" userId="S::bernadette.scott@vinnies-cg.org.au::59d7f2bb-14b4-401c-ba39-1580fa7f662f" providerId="AD" clId="Web-{7E7E4BAF-9BE3-F9DA-EF76-00190AE3877A}" dt="2023-05-06T05:40:22.859" v="4"/>
          <ac:spMkLst>
            <pc:docMk/>
            <pc:sldMk cId="0" sldId="277"/>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77"/>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78"/>
        </pc:sldMkLst>
        <pc:spChg chg="mod ord">
          <ac:chgData name="Bernadette Scott" userId="S::bernadette.scott@vinnies-cg.org.au::59d7f2bb-14b4-401c-ba39-1580fa7f662f" providerId="AD" clId="Web-{7E7E4BAF-9BE3-F9DA-EF76-00190AE3877A}" dt="2023-05-06T05:40:22.859" v="4"/>
          <ac:spMkLst>
            <pc:docMk/>
            <pc:sldMk cId="0" sldId="278"/>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78"/>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79"/>
        </pc:sldMkLst>
        <pc:spChg chg="mod ord">
          <ac:chgData name="Bernadette Scott" userId="S::bernadette.scott@vinnies-cg.org.au::59d7f2bb-14b4-401c-ba39-1580fa7f662f" providerId="AD" clId="Web-{7E7E4BAF-9BE3-F9DA-EF76-00190AE3877A}" dt="2023-05-06T05:40:22.859" v="4"/>
          <ac:spMkLst>
            <pc:docMk/>
            <pc:sldMk cId="0" sldId="279"/>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79"/>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80"/>
        </pc:sldMkLst>
        <pc:spChg chg="mod ord">
          <ac:chgData name="Bernadette Scott" userId="S::bernadette.scott@vinnies-cg.org.au::59d7f2bb-14b4-401c-ba39-1580fa7f662f" providerId="AD" clId="Web-{7E7E4BAF-9BE3-F9DA-EF76-00190AE3877A}" dt="2023-05-06T05:40:22.859" v="4"/>
          <ac:spMkLst>
            <pc:docMk/>
            <pc:sldMk cId="0" sldId="280"/>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80"/>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81"/>
        </pc:sldMkLst>
        <pc:spChg chg="mod ord">
          <ac:chgData name="Bernadette Scott" userId="S::bernadette.scott@vinnies-cg.org.au::59d7f2bb-14b4-401c-ba39-1580fa7f662f" providerId="AD" clId="Web-{7E7E4BAF-9BE3-F9DA-EF76-00190AE3877A}" dt="2023-05-06T05:40:22.859" v="4"/>
          <ac:spMkLst>
            <pc:docMk/>
            <pc:sldMk cId="0" sldId="281"/>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81"/>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82"/>
        </pc:sldMkLst>
        <pc:spChg chg="mod ord">
          <ac:chgData name="Bernadette Scott" userId="S::bernadette.scott@vinnies-cg.org.au::59d7f2bb-14b4-401c-ba39-1580fa7f662f" providerId="AD" clId="Web-{7E7E4BAF-9BE3-F9DA-EF76-00190AE3877A}" dt="2023-05-06T05:40:22.859" v="4"/>
          <ac:spMkLst>
            <pc:docMk/>
            <pc:sldMk cId="0" sldId="282"/>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82"/>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83"/>
        </pc:sldMkLst>
        <pc:spChg chg="mod ord">
          <ac:chgData name="Bernadette Scott" userId="S::bernadette.scott@vinnies-cg.org.au::59d7f2bb-14b4-401c-ba39-1580fa7f662f" providerId="AD" clId="Web-{7E7E4BAF-9BE3-F9DA-EF76-00190AE3877A}" dt="2023-05-06T05:40:22.859" v="4"/>
          <ac:spMkLst>
            <pc:docMk/>
            <pc:sldMk cId="0" sldId="283"/>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83"/>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84"/>
        </pc:sldMkLst>
        <pc:spChg chg="mod ord">
          <ac:chgData name="Bernadette Scott" userId="S::bernadette.scott@vinnies-cg.org.au::59d7f2bb-14b4-401c-ba39-1580fa7f662f" providerId="AD" clId="Web-{7E7E4BAF-9BE3-F9DA-EF76-00190AE3877A}" dt="2023-05-06T05:40:22.859" v="4"/>
          <ac:spMkLst>
            <pc:docMk/>
            <pc:sldMk cId="0" sldId="284"/>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84"/>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93"/>
        </pc:sldMkLst>
        <pc:spChg chg="mod ord">
          <ac:chgData name="Bernadette Scott" userId="S::bernadette.scott@vinnies-cg.org.au::59d7f2bb-14b4-401c-ba39-1580fa7f662f" providerId="AD" clId="Web-{7E7E4BAF-9BE3-F9DA-EF76-00190AE3877A}" dt="2023-05-06T05:40:22.859" v="4"/>
          <ac:spMkLst>
            <pc:docMk/>
            <pc:sldMk cId="0" sldId="293"/>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93"/>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94"/>
        </pc:sldMkLst>
        <pc:spChg chg="mod ord">
          <ac:chgData name="Bernadette Scott" userId="S::bernadette.scott@vinnies-cg.org.au::59d7f2bb-14b4-401c-ba39-1580fa7f662f" providerId="AD" clId="Web-{7E7E4BAF-9BE3-F9DA-EF76-00190AE3877A}" dt="2023-05-06T05:40:22.859" v="4"/>
          <ac:spMkLst>
            <pc:docMk/>
            <pc:sldMk cId="0" sldId="294"/>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94"/>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95"/>
        </pc:sldMkLst>
        <pc:spChg chg="mod ord">
          <ac:chgData name="Bernadette Scott" userId="S::bernadette.scott@vinnies-cg.org.au::59d7f2bb-14b4-401c-ba39-1580fa7f662f" providerId="AD" clId="Web-{7E7E4BAF-9BE3-F9DA-EF76-00190AE3877A}" dt="2023-05-06T05:40:22.859" v="4"/>
          <ac:spMkLst>
            <pc:docMk/>
            <pc:sldMk cId="0" sldId="295"/>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95"/>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96"/>
        </pc:sldMkLst>
        <pc:spChg chg="mod ord">
          <ac:chgData name="Bernadette Scott" userId="S::bernadette.scott@vinnies-cg.org.au::59d7f2bb-14b4-401c-ba39-1580fa7f662f" providerId="AD" clId="Web-{7E7E4BAF-9BE3-F9DA-EF76-00190AE3877A}" dt="2023-05-06T05:40:22.859" v="4"/>
          <ac:spMkLst>
            <pc:docMk/>
            <pc:sldMk cId="0" sldId="296"/>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96"/>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97"/>
        </pc:sldMkLst>
        <pc:spChg chg="mod ord">
          <ac:chgData name="Bernadette Scott" userId="S::bernadette.scott@vinnies-cg.org.au::59d7f2bb-14b4-401c-ba39-1580fa7f662f" providerId="AD" clId="Web-{7E7E4BAF-9BE3-F9DA-EF76-00190AE3877A}" dt="2023-05-06T05:40:22.859" v="4"/>
          <ac:spMkLst>
            <pc:docMk/>
            <pc:sldMk cId="0" sldId="297"/>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97"/>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98"/>
        </pc:sldMkLst>
        <pc:spChg chg="mod ord">
          <ac:chgData name="Bernadette Scott" userId="S::bernadette.scott@vinnies-cg.org.au::59d7f2bb-14b4-401c-ba39-1580fa7f662f" providerId="AD" clId="Web-{7E7E4BAF-9BE3-F9DA-EF76-00190AE3877A}" dt="2023-05-06T05:40:22.859" v="4"/>
          <ac:spMkLst>
            <pc:docMk/>
            <pc:sldMk cId="0" sldId="298"/>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98"/>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299"/>
        </pc:sldMkLst>
        <pc:spChg chg="mod ord">
          <ac:chgData name="Bernadette Scott" userId="S::bernadette.scott@vinnies-cg.org.au::59d7f2bb-14b4-401c-ba39-1580fa7f662f" providerId="AD" clId="Web-{7E7E4BAF-9BE3-F9DA-EF76-00190AE3877A}" dt="2023-05-06T05:40:22.859" v="4"/>
          <ac:spMkLst>
            <pc:docMk/>
            <pc:sldMk cId="0" sldId="299"/>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299"/>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300"/>
        </pc:sldMkLst>
        <pc:spChg chg="mod ord">
          <ac:chgData name="Bernadette Scott" userId="S::bernadette.scott@vinnies-cg.org.au::59d7f2bb-14b4-401c-ba39-1580fa7f662f" providerId="AD" clId="Web-{7E7E4BAF-9BE3-F9DA-EF76-00190AE3877A}" dt="2023-05-06T05:40:22.859" v="4"/>
          <ac:spMkLst>
            <pc:docMk/>
            <pc:sldMk cId="0" sldId="300"/>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300"/>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301"/>
        </pc:sldMkLst>
        <pc:spChg chg="mod ord">
          <ac:chgData name="Bernadette Scott" userId="S::bernadette.scott@vinnies-cg.org.au::59d7f2bb-14b4-401c-ba39-1580fa7f662f" providerId="AD" clId="Web-{7E7E4BAF-9BE3-F9DA-EF76-00190AE3877A}" dt="2023-05-06T05:40:22.859" v="4"/>
          <ac:spMkLst>
            <pc:docMk/>
            <pc:sldMk cId="0" sldId="301"/>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301"/>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302"/>
        </pc:sldMkLst>
        <pc:spChg chg="mod ord">
          <ac:chgData name="Bernadette Scott" userId="S::bernadette.scott@vinnies-cg.org.au::59d7f2bb-14b4-401c-ba39-1580fa7f662f" providerId="AD" clId="Web-{7E7E4BAF-9BE3-F9DA-EF76-00190AE3877A}" dt="2023-05-06T05:40:22.859" v="4"/>
          <ac:spMkLst>
            <pc:docMk/>
            <pc:sldMk cId="0" sldId="302"/>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302"/>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303"/>
        </pc:sldMkLst>
        <pc:spChg chg="mod ord">
          <ac:chgData name="Bernadette Scott" userId="S::bernadette.scott@vinnies-cg.org.au::59d7f2bb-14b4-401c-ba39-1580fa7f662f" providerId="AD" clId="Web-{7E7E4BAF-9BE3-F9DA-EF76-00190AE3877A}" dt="2023-05-06T05:40:22.859" v="4"/>
          <ac:spMkLst>
            <pc:docMk/>
            <pc:sldMk cId="0" sldId="303"/>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303"/>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304"/>
        </pc:sldMkLst>
        <pc:spChg chg="mod ord">
          <ac:chgData name="Bernadette Scott" userId="S::bernadette.scott@vinnies-cg.org.au::59d7f2bb-14b4-401c-ba39-1580fa7f662f" providerId="AD" clId="Web-{7E7E4BAF-9BE3-F9DA-EF76-00190AE3877A}" dt="2023-05-06T05:40:22.859" v="4"/>
          <ac:spMkLst>
            <pc:docMk/>
            <pc:sldMk cId="0" sldId="304"/>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304"/>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305"/>
        </pc:sldMkLst>
        <pc:spChg chg="mod ord">
          <ac:chgData name="Bernadette Scott" userId="S::bernadette.scott@vinnies-cg.org.au::59d7f2bb-14b4-401c-ba39-1580fa7f662f" providerId="AD" clId="Web-{7E7E4BAF-9BE3-F9DA-EF76-00190AE3877A}" dt="2023-05-06T05:40:22.859" v="4"/>
          <ac:spMkLst>
            <pc:docMk/>
            <pc:sldMk cId="0" sldId="305"/>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305"/>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306"/>
        </pc:sldMkLst>
        <pc:spChg chg="mod ord">
          <ac:chgData name="Bernadette Scott" userId="S::bernadette.scott@vinnies-cg.org.au::59d7f2bb-14b4-401c-ba39-1580fa7f662f" providerId="AD" clId="Web-{7E7E4BAF-9BE3-F9DA-EF76-00190AE3877A}" dt="2023-05-06T05:40:22.859" v="4"/>
          <ac:spMkLst>
            <pc:docMk/>
            <pc:sldMk cId="0" sldId="306"/>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306"/>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307"/>
        </pc:sldMkLst>
        <pc:spChg chg="mod ord">
          <ac:chgData name="Bernadette Scott" userId="S::bernadette.scott@vinnies-cg.org.au::59d7f2bb-14b4-401c-ba39-1580fa7f662f" providerId="AD" clId="Web-{7E7E4BAF-9BE3-F9DA-EF76-00190AE3877A}" dt="2023-05-06T05:40:22.859" v="4"/>
          <ac:spMkLst>
            <pc:docMk/>
            <pc:sldMk cId="0" sldId="307"/>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307"/>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308"/>
        </pc:sldMkLst>
        <pc:spChg chg="mod ord">
          <ac:chgData name="Bernadette Scott" userId="S::bernadette.scott@vinnies-cg.org.au::59d7f2bb-14b4-401c-ba39-1580fa7f662f" providerId="AD" clId="Web-{7E7E4BAF-9BE3-F9DA-EF76-00190AE3877A}" dt="2023-05-06T05:40:22.859" v="4"/>
          <ac:spMkLst>
            <pc:docMk/>
            <pc:sldMk cId="0" sldId="308"/>
            <ac:spMk id="2" creationId="{00000000-0000-0000-0000-000000000000}"/>
          </ac:spMkLst>
        </pc:spChg>
        <pc:picChg chg="mod ord">
          <ac:chgData name="Bernadette Scott" userId="S::bernadette.scott@vinnies-cg.org.au::59d7f2bb-14b4-401c-ba39-1580fa7f662f" providerId="AD" clId="Web-{7E7E4BAF-9BE3-F9DA-EF76-00190AE3877A}" dt="2023-05-06T05:40:22.859" v="4"/>
          <ac:picMkLst>
            <pc:docMk/>
            <pc:sldMk cId="0" sldId="308"/>
            <ac:picMk id="4" creationId="{00000000-0000-0000-0000-000000000000}"/>
          </ac:picMkLst>
        </pc:picChg>
      </pc:sldChg>
      <pc:sldChg chg="modSp mod modClrScheme chgLayout">
        <pc:chgData name="Bernadette Scott" userId="S::bernadette.scott@vinnies-cg.org.au::59d7f2bb-14b4-401c-ba39-1580fa7f662f" providerId="AD" clId="Web-{7E7E4BAF-9BE3-F9DA-EF76-00190AE3877A}" dt="2023-05-06T05:40:22.859" v="4"/>
        <pc:sldMkLst>
          <pc:docMk/>
          <pc:sldMk cId="0" sldId="309"/>
        </pc:sldMkLst>
        <pc:spChg chg="mod ord">
          <ac:chgData name="Bernadette Scott" userId="S::bernadette.scott@vinnies-cg.org.au::59d7f2bb-14b4-401c-ba39-1580fa7f662f" providerId="AD" clId="Web-{7E7E4BAF-9BE3-F9DA-EF76-00190AE3877A}" dt="2023-05-06T05:40:22.859" v="4"/>
          <ac:spMkLst>
            <pc:docMk/>
            <pc:sldMk cId="0" sldId="309"/>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309"/>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310"/>
        </pc:sldMkLst>
        <pc:spChg chg="mod ord">
          <ac:chgData name="Bernadette Scott" userId="S::bernadette.scott@vinnies-cg.org.au::59d7f2bb-14b4-401c-ba39-1580fa7f662f" providerId="AD" clId="Web-{7E7E4BAF-9BE3-F9DA-EF76-00190AE3877A}" dt="2023-05-06T05:40:22.859" v="4"/>
          <ac:spMkLst>
            <pc:docMk/>
            <pc:sldMk cId="0" sldId="310"/>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310"/>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311"/>
        </pc:sldMkLst>
        <pc:spChg chg="mod ord">
          <ac:chgData name="Bernadette Scott" userId="S::bernadette.scott@vinnies-cg.org.au::59d7f2bb-14b4-401c-ba39-1580fa7f662f" providerId="AD" clId="Web-{7E7E4BAF-9BE3-F9DA-EF76-00190AE3877A}" dt="2023-05-06T05:40:22.859" v="4"/>
          <ac:spMkLst>
            <pc:docMk/>
            <pc:sldMk cId="0" sldId="311"/>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311"/>
            <ac:spMk id="3" creationId="{00000000-0000-0000-0000-000000000000}"/>
          </ac:spMkLst>
        </pc:spChg>
      </pc:sldChg>
      <pc:sldChg chg="modSp mod modClrScheme chgLayout">
        <pc:chgData name="Bernadette Scott" userId="S::bernadette.scott@vinnies-cg.org.au::59d7f2bb-14b4-401c-ba39-1580fa7f662f" providerId="AD" clId="Web-{7E7E4BAF-9BE3-F9DA-EF76-00190AE3877A}" dt="2023-05-06T05:40:22.859" v="4"/>
        <pc:sldMkLst>
          <pc:docMk/>
          <pc:sldMk cId="0" sldId="312"/>
        </pc:sldMkLst>
        <pc:spChg chg="mod ord">
          <ac:chgData name="Bernadette Scott" userId="S::bernadette.scott@vinnies-cg.org.au::59d7f2bb-14b4-401c-ba39-1580fa7f662f" providerId="AD" clId="Web-{7E7E4BAF-9BE3-F9DA-EF76-00190AE3877A}" dt="2023-05-06T05:40:22.859" v="4"/>
          <ac:spMkLst>
            <pc:docMk/>
            <pc:sldMk cId="0" sldId="312"/>
            <ac:spMk id="2" creationId="{00000000-0000-0000-0000-000000000000}"/>
          </ac:spMkLst>
        </pc:spChg>
        <pc:spChg chg="mod ord">
          <ac:chgData name="Bernadette Scott" userId="S::bernadette.scott@vinnies-cg.org.au::59d7f2bb-14b4-401c-ba39-1580fa7f662f" providerId="AD" clId="Web-{7E7E4BAF-9BE3-F9DA-EF76-00190AE3877A}" dt="2023-05-06T05:40:22.859" v="4"/>
          <ac:spMkLst>
            <pc:docMk/>
            <pc:sldMk cId="0" sldId="312"/>
            <ac:spMk id="3" creationId="{00000000-0000-0000-0000-000000000000}"/>
          </ac:spMkLst>
        </pc:spChg>
      </pc:sldChg>
      <pc:sldMasterChg chg="del delSldLayout">
        <pc:chgData name="Bernadette Scott" userId="S::bernadette.scott@vinnies-cg.org.au::59d7f2bb-14b4-401c-ba39-1580fa7f662f" providerId="AD" clId="Web-{7E7E4BAF-9BE3-F9DA-EF76-00190AE3877A}" dt="2023-05-06T05:39:22.388" v="0"/>
        <pc:sldMasterMkLst>
          <pc:docMk/>
          <pc:sldMasterMk cId="0" sldId="2147483696"/>
        </pc:sldMasterMkLst>
        <pc:sldLayoutChg chg="del">
          <pc:chgData name="Bernadette Scott" userId="S::bernadette.scott@vinnies-cg.org.au::59d7f2bb-14b4-401c-ba39-1580fa7f662f" providerId="AD" clId="Web-{7E7E4BAF-9BE3-F9DA-EF76-00190AE3877A}" dt="2023-05-06T05:39:22.388" v="0"/>
          <pc:sldLayoutMkLst>
            <pc:docMk/>
            <pc:sldMasterMk cId="0" sldId="2147483696"/>
            <pc:sldLayoutMk cId="0" sldId="2147483697"/>
          </pc:sldLayoutMkLst>
        </pc:sldLayoutChg>
        <pc:sldLayoutChg chg="del">
          <pc:chgData name="Bernadette Scott" userId="S::bernadette.scott@vinnies-cg.org.au::59d7f2bb-14b4-401c-ba39-1580fa7f662f" providerId="AD" clId="Web-{7E7E4BAF-9BE3-F9DA-EF76-00190AE3877A}" dt="2023-05-06T05:39:22.388" v="0"/>
          <pc:sldLayoutMkLst>
            <pc:docMk/>
            <pc:sldMasterMk cId="0" sldId="2147483696"/>
            <pc:sldLayoutMk cId="0" sldId="2147483698"/>
          </pc:sldLayoutMkLst>
        </pc:sldLayoutChg>
        <pc:sldLayoutChg chg="del">
          <pc:chgData name="Bernadette Scott" userId="S::bernadette.scott@vinnies-cg.org.au::59d7f2bb-14b4-401c-ba39-1580fa7f662f" providerId="AD" clId="Web-{7E7E4BAF-9BE3-F9DA-EF76-00190AE3877A}" dt="2023-05-06T05:39:22.388" v="0"/>
          <pc:sldLayoutMkLst>
            <pc:docMk/>
            <pc:sldMasterMk cId="0" sldId="2147483696"/>
            <pc:sldLayoutMk cId="0" sldId="2147483699"/>
          </pc:sldLayoutMkLst>
        </pc:sldLayoutChg>
        <pc:sldLayoutChg chg="del">
          <pc:chgData name="Bernadette Scott" userId="S::bernadette.scott@vinnies-cg.org.au::59d7f2bb-14b4-401c-ba39-1580fa7f662f" providerId="AD" clId="Web-{7E7E4BAF-9BE3-F9DA-EF76-00190AE3877A}" dt="2023-05-06T05:39:22.388" v="0"/>
          <pc:sldLayoutMkLst>
            <pc:docMk/>
            <pc:sldMasterMk cId="0" sldId="2147483696"/>
            <pc:sldLayoutMk cId="0" sldId="2147483700"/>
          </pc:sldLayoutMkLst>
        </pc:sldLayoutChg>
        <pc:sldLayoutChg chg="del">
          <pc:chgData name="Bernadette Scott" userId="S::bernadette.scott@vinnies-cg.org.au::59d7f2bb-14b4-401c-ba39-1580fa7f662f" providerId="AD" clId="Web-{7E7E4BAF-9BE3-F9DA-EF76-00190AE3877A}" dt="2023-05-06T05:39:22.388" v="0"/>
          <pc:sldLayoutMkLst>
            <pc:docMk/>
            <pc:sldMasterMk cId="0" sldId="2147483696"/>
            <pc:sldLayoutMk cId="0" sldId="2147483701"/>
          </pc:sldLayoutMkLst>
        </pc:sldLayoutChg>
        <pc:sldLayoutChg chg="del">
          <pc:chgData name="Bernadette Scott" userId="S::bernadette.scott@vinnies-cg.org.au::59d7f2bb-14b4-401c-ba39-1580fa7f662f" providerId="AD" clId="Web-{7E7E4BAF-9BE3-F9DA-EF76-00190AE3877A}" dt="2023-05-06T05:39:22.388" v="0"/>
          <pc:sldLayoutMkLst>
            <pc:docMk/>
            <pc:sldMasterMk cId="0" sldId="2147483696"/>
            <pc:sldLayoutMk cId="0" sldId="2147483702"/>
          </pc:sldLayoutMkLst>
        </pc:sldLayoutChg>
        <pc:sldLayoutChg chg="del">
          <pc:chgData name="Bernadette Scott" userId="S::bernadette.scott@vinnies-cg.org.au::59d7f2bb-14b4-401c-ba39-1580fa7f662f" providerId="AD" clId="Web-{7E7E4BAF-9BE3-F9DA-EF76-00190AE3877A}" dt="2023-05-06T05:39:22.388" v="0"/>
          <pc:sldLayoutMkLst>
            <pc:docMk/>
            <pc:sldMasterMk cId="0" sldId="2147483696"/>
            <pc:sldLayoutMk cId="0" sldId="2147483703"/>
          </pc:sldLayoutMkLst>
        </pc:sldLayoutChg>
        <pc:sldLayoutChg chg="del">
          <pc:chgData name="Bernadette Scott" userId="S::bernadette.scott@vinnies-cg.org.au::59d7f2bb-14b4-401c-ba39-1580fa7f662f" providerId="AD" clId="Web-{7E7E4BAF-9BE3-F9DA-EF76-00190AE3877A}" dt="2023-05-06T05:39:22.388" v="0"/>
          <pc:sldLayoutMkLst>
            <pc:docMk/>
            <pc:sldMasterMk cId="0" sldId="2147483696"/>
            <pc:sldLayoutMk cId="0" sldId="2147483704"/>
          </pc:sldLayoutMkLst>
        </pc:sldLayoutChg>
        <pc:sldLayoutChg chg="del">
          <pc:chgData name="Bernadette Scott" userId="S::bernadette.scott@vinnies-cg.org.au::59d7f2bb-14b4-401c-ba39-1580fa7f662f" providerId="AD" clId="Web-{7E7E4BAF-9BE3-F9DA-EF76-00190AE3877A}" dt="2023-05-06T05:39:22.388" v="0"/>
          <pc:sldLayoutMkLst>
            <pc:docMk/>
            <pc:sldMasterMk cId="0" sldId="2147483696"/>
            <pc:sldLayoutMk cId="0" sldId="2147483705"/>
          </pc:sldLayoutMkLst>
        </pc:sldLayoutChg>
        <pc:sldLayoutChg chg="del">
          <pc:chgData name="Bernadette Scott" userId="S::bernadette.scott@vinnies-cg.org.au::59d7f2bb-14b4-401c-ba39-1580fa7f662f" providerId="AD" clId="Web-{7E7E4BAF-9BE3-F9DA-EF76-00190AE3877A}" dt="2023-05-06T05:39:22.388" v="0"/>
          <pc:sldLayoutMkLst>
            <pc:docMk/>
            <pc:sldMasterMk cId="0" sldId="2147483696"/>
            <pc:sldLayoutMk cId="0" sldId="2147483706"/>
          </pc:sldLayoutMkLst>
        </pc:sldLayoutChg>
        <pc:sldLayoutChg chg="del">
          <pc:chgData name="Bernadette Scott" userId="S::bernadette.scott@vinnies-cg.org.au::59d7f2bb-14b4-401c-ba39-1580fa7f662f" providerId="AD" clId="Web-{7E7E4BAF-9BE3-F9DA-EF76-00190AE3877A}" dt="2023-05-06T05:39:22.388" v="0"/>
          <pc:sldLayoutMkLst>
            <pc:docMk/>
            <pc:sldMasterMk cId="0" sldId="2147483696"/>
            <pc:sldLayoutMk cId="0" sldId="2147483707"/>
          </pc:sldLayoutMkLst>
        </pc:sldLayoutChg>
      </pc:sldMasterChg>
      <pc:sldMasterChg chg="add del addSldLayout delSldLayout modSldLayout">
        <pc:chgData name="Bernadette Scott" userId="S::bernadette.scott@vinnies-cg.org.au::59d7f2bb-14b4-401c-ba39-1580fa7f662f" providerId="AD" clId="Web-{7E7E4BAF-9BE3-F9DA-EF76-00190AE3877A}" dt="2023-05-06T05:39:39.842" v="1"/>
        <pc:sldMasterMkLst>
          <pc:docMk/>
          <pc:sldMasterMk cId="3322901998" sldId="2147483708"/>
        </pc:sldMasterMkLst>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2553365568" sldId="2147483709"/>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3428068427" sldId="2147483710"/>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4178126627" sldId="2147483711"/>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3230351456" sldId="2147483712"/>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3968086719" sldId="2147483713"/>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1859460997" sldId="2147483714"/>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3867325273" sldId="2147483715"/>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2996629970" sldId="2147483716"/>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3473134095" sldId="2147483717"/>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3059452583" sldId="2147483718"/>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646557582" sldId="2147483719"/>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2798568085" sldId="2147483720"/>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2293166255" sldId="2147483721"/>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3829305706" sldId="2147483722"/>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1291229568" sldId="2147483723"/>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476615750" sldId="2147483724"/>
          </pc:sldLayoutMkLst>
        </pc:sldLayoutChg>
        <pc:sldLayoutChg chg="add del mod replId">
          <pc:chgData name="Bernadette Scott" userId="S::bernadette.scott@vinnies-cg.org.au::59d7f2bb-14b4-401c-ba39-1580fa7f662f" providerId="AD" clId="Web-{7E7E4BAF-9BE3-F9DA-EF76-00190AE3877A}" dt="2023-05-06T05:39:39.842" v="1"/>
          <pc:sldLayoutMkLst>
            <pc:docMk/>
            <pc:sldMasterMk cId="3322901998" sldId="2147483708"/>
            <pc:sldLayoutMk cId="34585936" sldId="2147483725"/>
          </pc:sldLayoutMkLst>
        </pc:sldLayoutChg>
      </pc:sldMasterChg>
      <pc:sldMasterChg chg="add del addSldLayout delSldLayout modSldLayout">
        <pc:chgData name="Bernadette Scott" userId="S::bernadette.scott@vinnies-cg.org.au::59d7f2bb-14b4-401c-ba39-1580fa7f662f" providerId="AD" clId="Web-{7E7E4BAF-9BE3-F9DA-EF76-00190AE3877A}" dt="2023-05-06T05:40:04.374" v="2"/>
        <pc:sldMasterMkLst>
          <pc:docMk/>
          <pc:sldMasterMk cId="528458235" sldId="2147483726"/>
        </pc:sldMasterMkLst>
        <pc:sldLayoutChg chg="add del mod replId">
          <pc:chgData name="Bernadette Scott" userId="S::bernadette.scott@vinnies-cg.org.au::59d7f2bb-14b4-401c-ba39-1580fa7f662f" providerId="AD" clId="Web-{7E7E4BAF-9BE3-F9DA-EF76-00190AE3877A}" dt="2023-05-06T05:40:04.374" v="2"/>
          <pc:sldLayoutMkLst>
            <pc:docMk/>
            <pc:sldMasterMk cId="528458235" sldId="2147483726"/>
            <pc:sldLayoutMk cId="2984131675" sldId="2147483727"/>
          </pc:sldLayoutMkLst>
        </pc:sldLayoutChg>
        <pc:sldLayoutChg chg="add del mod replId">
          <pc:chgData name="Bernadette Scott" userId="S::bernadette.scott@vinnies-cg.org.au::59d7f2bb-14b4-401c-ba39-1580fa7f662f" providerId="AD" clId="Web-{7E7E4BAF-9BE3-F9DA-EF76-00190AE3877A}" dt="2023-05-06T05:40:04.374" v="2"/>
          <pc:sldLayoutMkLst>
            <pc:docMk/>
            <pc:sldMasterMk cId="528458235" sldId="2147483726"/>
            <pc:sldLayoutMk cId="830997017" sldId="2147483728"/>
          </pc:sldLayoutMkLst>
        </pc:sldLayoutChg>
        <pc:sldLayoutChg chg="add del mod replId">
          <pc:chgData name="Bernadette Scott" userId="S::bernadette.scott@vinnies-cg.org.au::59d7f2bb-14b4-401c-ba39-1580fa7f662f" providerId="AD" clId="Web-{7E7E4BAF-9BE3-F9DA-EF76-00190AE3877A}" dt="2023-05-06T05:40:04.374" v="2"/>
          <pc:sldLayoutMkLst>
            <pc:docMk/>
            <pc:sldMasterMk cId="528458235" sldId="2147483726"/>
            <pc:sldLayoutMk cId="3577276172" sldId="2147483729"/>
          </pc:sldLayoutMkLst>
        </pc:sldLayoutChg>
        <pc:sldLayoutChg chg="add del mod replId">
          <pc:chgData name="Bernadette Scott" userId="S::bernadette.scott@vinnies-cg.org.au::59d7f2bb-14b4-401c-ba39-1580fa7f662f" providerId="AD" clId="Web-{7E7E4BAF-9BE3-F9DA-EF76-00190AE3877A}" dt="2023-05-06T05:40:04.374" v="2"/>
          <pc:sldLayoutMkLst>
            <pc:docMk/>
            <pc:sldMasterMk cId="528458235" sldId="2147483726"/>
            <pc:sldLayoutMk cId="518686928" sldId="2147483730"/>
          </pc:sldLayoutMkLst>
        </pc:sldLayoutChg>
        <pc:sldLayoutChg chg="add del mod replId">
          <pc:chgData name="Bernadette Scott" userId="S::bernadette.scott@vinnies-cg.org.au::59d7f2bb-14b4-401c-ba39-1580fa7f662f" providerId="AD" clId="Web-{7E7E4BAF-9BE3-F9DA-EF76-00190AE3877A}" dt="2023-05-06T05:40:04.374" v="2"/>
          <pc:sldLayoutMkLst>
            <pc:docMk/>
            <pc:sldMasterMk cId="528458235" sldId="2147483726"/>
            <pc:sldLayoutMk cId="2710581157" sldId="2147483731"/>
          </pc:sldLayoutMkLst>
        </pc:sldLayoutChg>
        <pc:sldLayoutChg chg="add del mod replId">
          <pc:chgData name="Bernadette Scott" userId="S::bernadette.scott@vinnies-cg.org.au::59d7f2bb-14b4-401c-ba39-1580fa7f662f" providerId="AD" clId="Web-{7E7E4BAF-9BE3-F9DA-EF76-00190AE3877A}" dt="2023-05-06T05:40:04.374" v="2"/>
          <pc:sldLayoutMkLst>
            <pc:docMk/>
            <pc:sldMasterMk cId="528458235" sldId="2147483726"/>
            <pc:sldLayoutMk cId="1297008333" sldId="2147483732"/>
          </pc:sldLayoutMkLst>
        </pc:sldLayoutChg>
        <pc:sldLayoutChg chg="add del mod replId">
          <pc:chgData name="Bernadette Scott" userId="S::bernadette.scott@vinnies-cg.org.au::59d7f2bb-14b4-401c-ba39-1580fa7f662f" providerId="AD" clId="Web-{7E7E4BAF-9BE3-F9DA-EF76-00190AE3877A}" dt="2023-05-06T05:40:04.374" v="2"/>
          <pc:sldLayoutMkLst>
            <pc:docMk/>
            <pc:sldMasterMk cId="528458235" sldId="2147483726"/>
            <pc:sldLayoutMk cId="3485321896" sldId="2147483733"/>
          </pc:sldLayoutMkLst>
        </pc:sldLayoutChg>
        <pc:sldLayoutChg chg="add del mod replId">
          <pc:chgData name="Bernadette Scott" userId="S::bernadette.scott@vinnies-cg.org.au::59d7f2bb-14b4-401c-ba39-1580fa7f662f" providerId="AD" clId="Web-{7E7E4BAF-9BE3-F9DA-EF76-00190AE3877A}" dt="2023-05-06T05:40:04.374" v="2"/>
          <pc:sldLayoutMkLst>
            <pc:docMk/>
            <pc:sldMasterMk cId="528458235" sldId="2147483726"/>
            <pc:sldLayoutMk cId="2641449438" sldId="2147483734"/>
          </pc:sldLayoutMkLst>
        </pc:sldLayoutChg>
        <pc:sldLayoutChg chg="add del mod replId">
          <pc:chgData name="Bernadette Scott" userId="S::bernadette.scott@vinnies-cg.org.au::59d7f2bb-14b4-401c-ba39-1580fa7f662f" providerId="AD" clId="Web-{7E7E4BAF-9BE3-F9DA-EF76-00190AE3877A}" dt="2023-05-06T05:40:04.374" v="2"/>
          <pc:sldLayoutMkLst>
            <pc:docMk/>
            <pc:sldMasterMk cId="528458235" sldId="2147483726"/>
            <pc:sldLayoutMk cId="1973968427" sldId="2147483735"/>
          </pc:sldLayoutMkLst>
        </pc:sldLayoutChg>
        <pc:sldLayoutChg chg="add del mod replId">
          <pc:chgData name="Bernadette Scott" userId="S::bernadette.scott@vinnies-cg.org.au::59d7f2bb-14b4-401c-ba39-1580fa7f662f" providerId="AD" clId="Web-{7E7E4BAF-9BE3-F9DA-EF76-00190AE3877A}" dt="2023-05-06T05:40:04.374" v="2"/>
          <pc:sldLayoutMkLst>
            <pc:docMk/>
            <pc:sldMasterMk cId="528458235" sldId="2147483726"/>
            <pc:sldLayoutMk cId="3754647795" sldId="2147483736"/>
          </pc:sldLayoutMkLst>
        </pc:sldLayoutChg>
        <pc:sldLayoutChg chg="add del mod replId">
          <pc:chgData name="Bernadette Scott" userId="S::bernadette.scott@vinnies-cg.org.au::59d7f2bb-14b4-401c-ba39-1580fa7f662f" providerId="AD" clId="Web-{7E7E4BAF-9BE3-F9DA-EF76-00190AE3877A}" dt="2023-05-06T05:40:04.374" v="2"/>
          <pc:sldLayoutMkLst>
            <pc:docMk/>
            <pc:sldMasterMk cId="528458235" sldId="2147483726"/>
            <pc:sldLayoutMk cId="1872195503" sldId="2147483737"/>
          </pc:sldLayoutMkLst>
        </pc:sldLayoutChg>
      </pc:sldMasterChg>
      <pc:sldMasterChg chg="add del addSldLayout delSldLayout modSldLayout">
        <pc:chgData name="Bernadette Scott" userId="S::bernadette.scott@vinnies-cg.org.au::59d7f2bb-14b4-401c-ba39-1580fa7f662f" providerId="AD" clId="Web-{7E7E4BAF-9BE3-F9DA-EF76-00190AE3877A}" dt="2023-05-06T05:40:11.703" v="3"/>
        <pc:sldMasterMkLst>
          <pc:docMk/>
          <pc:sldMasterMk cId="2642098213" sldId="2147483738"/>
        </pc:sldMasterMkLst>
        <pc:sldLayoutChg chg="add del mod replId">
          <pc:chgData name="Bernadette Scott" userId="S::bernadette.scott@vinnies-cg.org.au::59d7f2bb-14b4-401c-ba39-1580fa7f662f" providerId="AD" clId="Web-{7E7E4BAF-9BE3-F9DA-EF76-00190AE3877A}" dt="2023-05-06T05:40:11.703" v="3"/>
          <pc:sldLayoutMkLst>
            <pc:docMk/>
            <pc:sldMasterMk cId="2642098213" sldId="2147483738"/>
            <pc:sldLayoutMk cId="3631768696" sldId="2147483739"/>
          </pc:sldLayoutMkLst>
        </pc:sldLayoutChg>
        <pc:sldLayoutChg chg="add del mod replId">
          <pc:chgData name="Bernadette Scott" userId="S::bernadette.scott@vinnies-cg.org.au::59d7f2bb-14b4-401c-ba39-1580fa7f662f" providerId="AD" clId="Web-{7E7E4BAF-9BE3-F9DA-EF76-00190AE3877A}" dt="2023-05-06T05:40:11.703" v="3"/>
          <pc:sldLayoutMkLst>
            <pc:docMk/>
            <pc:sldMasterMk cId="2642098213" sldId="2147483738"/>
            <pc:sldLayoutMk cId="1392461471" sldId="2147483740"/>
          </pc:sldLayoutMkLst>
        </pc:sldLayoutChg>
        <pc:sldLayoutChg chg="add del mod replId">
          <pc:chgData name="Bernadette Scott" userId="S::bernadette.scott@vinnies-cg.org.au::59d7f2bb-14b4-401c-ba39-1580fa7f662f" providerId="AD" clId="Web-{7E7E4BAF-9BE3-F9DA-EF76-00190AE3877A}" dt="2023-05-06T05:40:11.703" v="3"/>
          <pc:sldLayoutMkLst>
            <pc:docMk/>
            <pc:sldMasterMk cId="2642098213" sldId="2147483738"/>
            <pc:sldLayoutMk cId="3272018505" sldId="2147483741"/>
          </pc:sldLayoutMkLst>
        </pc:sldLayoutChg>
        <pc:sldLayoutChg chg="add del mod replId">
          <pc:chgData name="Bernadette Scott" userId="S::bernadette.scott@vinnies-cg.org.au::59d7f2bb-14b4-401c-ba39-1580fa7f662f" providerId="AD" clId="Web-{7E7E4BAF-9BE3-F9DA-EF76-00190AE3877A}" dt="2023-05-06T05:40:11.703" v="3"/>
          <pc:sldLayoutMkLst>
            <pc:docMk/>
            <pc:sldMasterMk cId="2642098213" sldId="2147483738"/>
            <pc:sldLayoutMk cId="3244999557" sldId="2147483742"/>
          </pc:sldLayoutMkLst>
        </pc:sldLayoutChg>
        <pc:sldLayoutChg chg="add del mod replId">
          <pc:chgData name="Bernadette Scott" userId="S::bernadette.scott@vinnies-cg.org.au::59d7f2bb-14b4-401c-ba39-1580fa7f662f" providerId="AD" clId="Web-{7E7E4BAF-9BE3-F9DA-EF76-00190AE3877A}" dt="2023-05-06T05:40:11.703" v="3"/>
          <pc:sldLayoutMkLst>
            <pc:docMk/>
            <pc:sldMasterMk cId="2642098213" sldId="2147483738"/>
            <pc:sldLayoutMk cId="1365538645" sldId="2147483743"/>
          </pc:sldLayoutMkLst>
        </pc:sldLayoutChg>
        <pc:sldLayoutChg chg="add del mod replId">
          <pc:chgData name="Bernadette Scott" userId="S::bernadette.scott@vinnies-cg.org.au::59d7f2bb-14b4-401c-ba39-1580fa7f662f" providerId="AD" clId="Web-{7E7E4BAF-9BE3-F9DA-EF76-00190AE3877A}" dt="2023-05-06T05:40:11.703" v="3"/>
          <pc:sldLayoutMkLst>
            <pc:docMk/>
            <pc:sldMasterMk cId="2642098213" sldId="2147483738"/>
            <pc:sldLayoutMk cId="2489625129" sldId="2147483744"/>
          </pc:sldLayoutMkLst>
        </pc:sldLayoutChg>
        <pc:sldLayoutChg chg="add del mod replId">
          <pc:chgData name="Bernadette Scott" userId="S::bernadette.scott@vinnies-cg.org.au::59d7f2bb-14b4-401c-ba39-1580fa7f662f" providerId="AD" clId="Web-{7E7E4BAF-9BE3-F9DA-EF76-00190AE3877A}" dt="2023-05-06T05:40:11.703" v="3"/>
          <pc:sldLayoutMkLst>
            <pc:docMk/>
            <pc:sldMasterMk cId="2642098213" sldId="2147483738"/>
            <pc:sldLayoutMk cId="866754494" sldId="2147483745"/>
          </pc:sldLayoutMkLst>
        </pc:sldLayoutChg>
        <pc:sldLayoutChg chg="add del mod replId">
          <pc:chgData name="Bernadette Scott" userId="S::bernadette.scott@vinnies-cg.org.au::59d7f2bb-14b4-401c-ba39-1580fa7f662f" providerId="AD" clId="Web-{7E7E4BAF-9BE3-F9DA-EF76-00190AE3877A}" dt="2023-05-06T05:40:11.703" v="3"/>
          <pc:sldLayoutMkLst>
            <pc:docMk/>
            <pc:sldMasterMk cId="2642098213" sldId="2147483738"/>
            <pc:sldLayoutMk cId="478570764" sldId="2147483746"/>
          </pc:sldLayoutMkLst>
        </pc:sldLayoutChg>
        <pc:sldLayoutChg chg="add del mod replId">
          <pc:chgData name="Bernadette Scott" userId="S::bernadette.scott@vinnies-cg.org.au::59d7f2bb-14b4-401c-ba39-1580fa7f662f" providerId="AD" clId="Web-{7E7E4BAF-9BE3-F9DA-EF76-00190AE3877A}" dt="2023-05-06T05:40:11.703" v="3"/>
          <pc:sldLayoutMkLst>
            <pc:docMk/>
            <pc:sldMasterMk cId="2642098213" sldId="2147483738"/>
            <pc:sldLayoutMk cId="1192449942" sldId="2147483747"/>
          </pc:sldLayoutMkLst>
        </pc:sldLayoutChg>
        <pc:sldLayoutChg chg="add del mod replId">
          <pc:chgData name="Bernadette Scott" userId="S::bernadette.scott@vinnies-cg.org.au::59d7f2bb-14b4-401c-ba39-1580fa7f662f" providerId="AD" clId="Web-{7E7E4BAF-9BE3-F9DA-EF76-00190AE3877A}" dt="2023-05-06T05:40:11.703" v="3"/>
          <pc:sldLayoutMkLst>
            <pc:docMk/>
            <pc:sldMasterMk cId="2642098213" sldId="2147483738"/>
            <pc:sldLayoutMk cId="1144994377" sldId="2147483748"/>
          </pc:sldLayoutMkLst>
        </pc:sldLayoutChg>
        <pc:sldLayoutChg chg="add del mod replId">
          <pc:chgData name="Bernadette Scott" userId="S::bernadette.scott@vinnies-cg.org.au::59d7f2bb-14b4-401c-ba39-1580fa7f662f" providerId="AD" clId="Web-{7E7E4BAF-9BE3-F9DA-EF76-00190AE3877A}" dt="2023-05-06T05:40:11.703" v="3"/>
          <pc:sldLayoutMkLst>
            <pc:docMk/>
            <pc:sldMasterMk cId="2642098213" sldId="2147483738"/>
            <pc:sldLayoutMk cId="2406408042" sldId="2147483749"/>
          </pc:sldLayoutMkLst>
        </pc:sldLayoutChg>
      </pc:sldMasterChg>
      <pc:sldMasterChg chg="add del addSldLayout delSldLayout modSldLayout">
        <pc:chgData name="Bernadette Scott" userId="S::bernadette.scott@vinnies-cg.org.au::59d7f2bb-14b4-401c-ba39-1580fa7f662f" providerId="AD" clId="Web-{7E7E4BAF-9BE3-F9DA-EF76-00190AE3877A}" dt="2023-05-06T05:40:22.859" v="4"/>
        <pc:sldMasterMkLst>
          <pc:docMk/>
          <pc:sldMasterMk cId="1009837316" sldId="2147483750"/>
        </pc:sldMasterMkLst>
        <pc:sldLayoutChg chg="add del mod replId">
          <pc:chgData name="Bernadette Scott" userId="S::bernadette.scott@vinnies-cg.org.au::59d7f2bb-14b4-401c-ba39-1580fa7f662f" providerId="AD" clId="Web-{7E7E4BAF-9BE3-F9DA-EF76-00190AE3877A}" dt="2023-05-06T05:40:22.859" v="4"/>
          <pc:sldLayoutMkLst>
            <pc:docMk/>
            <pc:sldMasterMk cId="1009837316" sldId="2147483750"/>
            <pc:sldLayoutMk cId="740349805" sldId="2147483751"/>
          </pc:sldLayoutMkLst>
        </pc:sldLayoutChg>
        <pc:sldLayoutChg chg="add del mod replId">
          <pc:chgData name="Bernadette Scott" userId="S::bernadette.scott@vinnies-cg.org.au::59d7f2bb-14b4-401c-ba39-1580fa7f662f" providerId="AD" clId="Web-{7E7E4BAF-9BE3-F9DA-EF76-00190AE3877A}" dt="2023-05-06T05:40:22.859" v="4"/>
          <pc:sldLayoutMkLst>
            <pc:docMk/>
            <pc:sldMasterMk cId="1009837316" sldId="2147483750"/>
            <pc:sldLayoutMk cId="2157655342" sldId="2147483752"/>
          </pc:sldLayoutMkLst>
        </pc:sldLayoutChg>
        <pc:sldLayoutChg chg="add del mod replId">
          <pc:chgData name="Bernadette Scott" userId="S::bernadette.scott@vinnies-cg.org.au::59d7f2bb-14b4-401c-ba39-1580fa7f662f" providerId="AD" clId="Web-{7E7E4BAF-9BE3-F9DA-EF76-00190AE3877A}" dt="2023-05-06T05:40:22.859" v="4"/>
          <pc:sldLayoutMkLst>
            <pc:docMk/>
            <pc:sldMasterMk cId="1009837316" sldId="2147483750"/>
            <pc:sldLayoutMk cId="1719679323" sldId="2147483753"/>
          </pc:sldLayoutMkLst>
        </pc:sldLayoutChg>
        <pc:sldLayoutChg chg="add del mod replId">
          <pc:chgData name="Bernadette Scott" userId="S::bernadette.scott@vinnies-cg.org.au::59d7f2bb-14b4-401c-ba39-1580fa7f662f" providerId="AD" clId="Web-{7E7E4BAF-9BE3-F9DA-EF76-00190AE3877A}" dt="2023-05-06T05:40:22.859" v="4"/>
          <pc:sldLayoutMkLst>
            <pc:docMk/>
            <pc:sldMasterMk cId="1009837316" sldId="2147483750"/>
            <pc:sldLayoutMk cId="1491715411" sldId="2147483754"/>
          </pc:sldLayoutMkLst>
        </pc:sldLayoutChg>
        <pc:sldLayoutChg chg="add del mod replId">
          <pc:chgData name="Bernadette Scott" userId="S::bernadette.scott@vinnies-cg.org.au::59d7f2bb-14b4-401c-ba39-1580fa7f662f" providerId="AD" clId="Web-{7E7E4BAF-9BE3-F9DA-EF76-00190AE3877A}" dt="2023-05-06T05:40:22.859" v="4"/>
          <pc:sldLayoutMkLst>
            <pc:docMk/>
            <pc:sldMasterMk cId="1009837316" sldId="2147483750"/>
            <pc:sldLayoutMk cId="3947334318" sldId="2147483755"/>
          </pc:sldLayoutMkLst>
        </pc:sldLayoutChg>
        <pc:sldLayoutChg chg="add del mod replId">
          <pc:chgData name="Bernadette Scott" userId="S::bernadette.scott@vinnies-cg.org.au::59d7f2bb-14b4-401c-ba39-1580fa7f662f" providerId="AD" clId="Web-{7E7E4BAF-9BE3-F9DA-EF76-00190AE3877A}" dt="2023-05-06T05:40:22.859" v="4"/>
          <pc:sldLayoutMkLst>
            <pc:docMk/>
            <pc:sldMasterMk cId="1009837316" sldId="2147483750"/>
            <pc:sldLayoutMk cId="4182945137" sldId="2147483756"/>
          </pc:sldLayoutMkLst>
        </pc:sldLayoutChg>
        <pc:sldLayoutChg chg="add del mod replId">
          <pc:chgData name="Bernadette Scott" userId="S::bernadette.scott@vinnies-cg.org.au::59d7f2bb-14b4-401c-ba39-1580fa7f662f" providerId="AD" clId="Web-{7E7E4BAF-9BE3-F9DA-EF76-00190AE3877A}" dt="2023-05-06T05:40:22.859" v="4"/>
          <pc:sldLayoutMkLst>
            <pc:docMk/>
            <pc:sldMasterMk cId="1009837316" sldId="2147483750"/>
            <pc:sldLayoutMk cId="3216478085" sldId="2147483757"/>
          </pc:sldLayoutMkLst>
        </pc:sldLayoutChg>
        <pc:sldLayoutChg chg="add del mod replId">
          <pc:chgData name="Bernadette Scott" userId="S::bernadette.scott@vinnies-cg.org.au::59d7f2bb-14b4-401c-ba39-1580fa7f662f" providerId="AD" clId="Web-{7E7E4BAF-9BE3-F9DA-EF76-00190AE3877A}" dt="2023-05-06T05:40:22.859" v="4"/>
          <pc:sldLayoutMkLst>
            <pc:docMk/>
            <pc:sldMasterMk cId="1009837316" sldId="2147483750"/>
            <pc:sldLayoutMk cId="2245598652" sldId="2147483758"/>
          </pc:sldLayoutMkLst>
        </pc:sldLayoutChg>
        <pc:sldLayoutChg chg="add del mod replId">
          <pc:chgData name="Bernadette Scott" userId="S::bernadette.scott@vinnies-cg.org.au::59d7f2bb-14b4-401c-ba39-1580fa7f662f" providerId="AD" clId="Web-{7E7E4BAF-9BE3-F9DA-EF76-00190AE3877A}" dt="2023-05-06T05:40:22.859" v="4"/>
          <pc:sldLayoutMkLst>
            <pc:docMk/>
            <pc:sldMasterMk cId="1009837316" sldId="2147483750"/>
            <pc:sldLayoutMk cId="3095263757" sldId="2147483759"/>
          </pc:sldLayoutMkLst>
        </pc:sldLayoutChg>
        <pc:sldLayoutChg chg="add del mod replId">
          <pc:chgData name="Bernadette Scott" userId="S::bernadette.scott@vinnies-cg.org.au::59d7f2bb-14b4-401c-ba39-1580fa7f662f" providerId="AD" clId="Web-{7E7E4BAF-9BE3-F9DA-EF76-00190AE3877A}" dt="2023-05-06T05:40:22.859" v="4"/>
          <pc:sldLayoutMkLst>
            <pc:docMk/>
            <pc:sldMasterMk cId="1009837316" sldId="2147483750"/>
            <pc:sldLayoutMk cId="3193415401" sldId="2147483760"/>
          </pc:sldLayoutMkLst>
        </pc:sldLayoutChg>
        <pc:sldLayoutChg chg="add del mod replId">
          <pc:chgData name="Bernadette Scott" userId="S::bernadette.scott@vinnies-cg.org.au::59d7f2bb-14b4-401c-ba39-1580fa7f662f" providerId="AD" clId="Web-{7E7E4BAF-9BE3-F9DA-EF76-00190AE3877A}" dt="2023-05-06T05:40:22.859" v="4"/>
          <pc:sldLayoutMkLst>
            <pc:docMk/>
            <pc:sldMasterMk cId="1009837316" sldId="2147483750"/>
            <pc:sldLayoutMk cId="3113781081" sldId="2147483761"/>
          </pc:sldLayoutMkLst>
        </pc:sldLayoutChg>
      </pc:sldMasterChg>
      <pc:sldMasterChg chg="add addSldLayout modSldLayout">
        <pc:chgData name="Bernadette Scott" userId="S::bernadette.scott@vinnies-cg.org.au::59d7f2bb-14b4-401c-ba39-1580fa7f662f" providerId="AD" clId="Web-{7E7E4BAF-9BE3-F9DA-EF76-00190AE3877A}" dt="2023-05-06T05:40:22.859" v="4"/>
        <pc:sldMasterMkLst>
          <pc:docMk/>
          <pc:sldMasterMk cId="4239049775" sldId="2147483762"/>
        </pc:sldMasterMkLst>
        <pc:sldLayoutChg chg="add mod replId">
          <pc:chgData name="Bernadette Scott" userId="S::bernadette.scott@vinnies-cg.org.au::59d7f2bb-14b4-401c-ba39-1580fa7f662f" providerId="AD" clId="Web-{7E7E4BAF-9BE3-F9DA-EF76-00190AE3877A}" dt="2023-05-06T05:40:22.859" v="4"/>
          <pc:sldLayoutMkLst>
            <pc:docMk/>
            <pc:sldMasterMk cId="4239049775" sldId="2147483762"/>
            <pc:sldLayoutMk cId="1289696520" sldId="2147483763"/>
          </pc:sldLayoutMkLst>
        </pc:sldLayoutChg>
        <pc:sldLayoutChg chg="add mod replId">
          <pc:chgData name="Bernadette Scott" userId="S::bernadette.scott@vinnies-cg.org.au::59d7f2bb-14b4-401c-ba39-1580fa7f662f" providerId="AD" clId="Web-{7E7E4BAF-9BE3-F9DA-EF76-00190AE3877A}" dt="2023-05-06T05:40:22.859" v="4"/>
          <pc:sldLayoutMkLst>
            <pc:docMk/>
            <pc:sldMasterMk cId="4239049775" sldId="2147483762"/>
            <pc:sldLayoutMk cId="3948680319" sldId="2147483764"/>
          </pc:sldLayoutMkLst>
        </pc:sldLayoutChg>
        <pc:sldLayoutChg chg="add mod replId">
          <pc:chgData name="Bernadette Scott" userId="S::bernadette.scott@vinnies-cg.org.au::59d7f2bb-14b4-401c-ba39-1580fa7f662f" providerId="AD" clId="Web-{7E7E4BAF-9BE3-F9DA-EF76-00190AE3877A}" dt="2023-05-06T05:40:22.859" v="4"/>
          <pc:sldLayoutMkLst>
            <pc:docMk/>
            <pc:sldMasterMk cId="4239049775" sldId="2147483762"/>
            <pc:sldLayoutMk cId="3587507934" sldId="2147483765"/>
          </pc:sldLayoutMkLst>
        </pc:sldLayoutChg>
        <pc:sldLayoutChg chg="add mod replId">
          <pc:chgData name="Bernadette Scott" userId="S::bernadette.scott@vinnies-cg.org.au::59d7f2bb-14b4-401c-ba39-1580fa7f662f" providerId="AD" clId="Web-{7E7E4BAF-9BE3-F9DA-EF76-00190AE3877A}" dt="2023-05-06T05:40:22.859" v="4"/>
          <pc:sldLayoutMkLst>
            <pc:docMk/>
            <pc:sldMasterMk cId="4239049775" sldId="2147483762"/>
            <pc:sldLayoutMk cId="4180712393" sldId="2147483766"/>
          </pc:sldLayoutMkLst>
        </pc:sldLayoutChg>
        <pc:sldLayoutChg chg="add mod replId">
          <pc:chgData name="Bernadette Scott" userId="S::bernadette.scott@vinnies-cg.org.au::59d7f2bb-14b4-401c-ba39-1580fa7f662f" providerId="AD" clId="Web-{7E7E4BAF-9BE3-F9DA-EF76-00190AE3877A}" dt="2023-05-06T05:40:22.859" v="4"/>
          <pc:sldLayoutMkLst>
            <pc:docMk/>
            <pc:sldMasterMk cId="4239049775" sldId="2147483762"/>
            <pc:sldLayoutMk cId="2864412916" sldId="2147483767"/>
          </pc:sldLayoutMkLst>
        </pc:sldLayoutChg>
        <pc:sldLayoutChg chg="add mod replId">
          <pc:chgData name="Bernadette Scott" userId="S::bernadette.scott@vinnies-cg.org.au::59d7f2bb-14b4-401c-ba39-1580fa7f662f" providerId="AD" clId="Web-{7E7E4BAF-9BE3-F9DA-EF76-00190AE3877A}" dt="2023-05-06T05:40:22.859" v="4"/>
          <pc:sldLayoutMkLst>
            <pc:docMk/>
            <pc:sldMasterMk cId="4239049775" sldId="2147483762"/>
            <pc:sldLayoutMk cId="1946709623" sldId="2147483768"/>
          </pc:sldLayoutMkLst>
        </pc:sldLayoutChg>
        <pc:sldLayoutChg chg="add mod replId">
          <pc:chgData name="Bernadette Scott" userId="S::bernadette.scott@vinnies-cg.org.au::59d7f2bb-14b4-401c-ba39-1580fa7f662f" providerId="AD" clId="Web-{7E7E4BAF-9BE3-F9DA-EF76-00190AE3877A}" dt="2023-05-06T05:40:22.859" v="4"/>
          <pc:sldLayoutMkLst>
            <pc:docMk/>
            <pc:sldMasterMk cId="4239049775" sldId="2147483762"/>
            <pc:sldLayoutMk cId="3915610586" sldId="2147483769"/>
          </pc:sldLayoutMkLst>
        </pc:sldLayoutChg>
        <pc:sldLayoutChg chg="add mod replId">
          <pc:chgData name="Bernadette Scott" userId="S::bernadette.scott@vinnies-cg.org.au::59d7f2bb-14b4-401c-ba39-1580fa7f662f" providerId="AD" clId="Web-{7E7E4BAF-9BE3-F9DA-EF76-00190AE3877A}" dt="2023-05-06T05:40:22.859" v="4"/>
          <pc:sldLayoutMkLst>
            <pc:docMk/>
            <pc:sldMasterMk cId="4239049775" sldId="2147483762"/>
            <pc:sldLayoutMk cId="3568155447" sldId="2147483770"/>
          </pc:sldLayoutMkLst>
        </pc:sldLayoutChg>
        <pc:sldLayoutChg chg="add mod replId">
          <pc:chgData name="Bernadette Scott" userId="S::bernadette.scott@vinnies-cg.org.au::59d7f2bb-14b4-401c-ba39-1580fa7f662f" providerId="AD" clId="Web-{7E7E4BAF-9BE3-F9DA-EF76-00190AE3877A}" dt="2023-05-06T05:40:22.859" v="4"/>
          <pc:sldLayoutMkLst>
            <pc:docMk/>
            <pc:sldMasterMk cId="4239049775" sldId="2147483762"/>
            <pc:sldLayoutMk cId="3044880356" sldId="2147483771"/>
          </pc:sldLayoutMkLst>
        </pc:sldLayoutChg>
        <pc:sldLayoutChg chg="add mod replId">
          <pc:chgData name="Bernadette Scott" userId="S::bernadette.scott@vinnies-cg.org.au::59d7f2bb-14b4-401c-ba39-1580fa7f662f" providerId="AD" clId="Web-{7E7E4BAF-9BE3-F9DA-EF76-00190AE3877A}" dt="2023-05-06T05:40:22.859" v="4"/>
          <pc:sldLayoutMkLst>
            <pc:docMk/>
            <pc:sldMasterMk cId="4239049775" sldId="2147483762"/>
            <pc:sldLayoutMk cId="2702051128" sldId="2147483772"/>
          </pc:sldLayoutMkLst>
        </pc:sldLayoutChg>
        <pc:sldLayoutChg chg="add mod replId">
          <pc:chgData name="Bernadette Scott" userId="S::bernadette.scott@vinnies-cg.org.au::59d7f2bb-14b4-401c-ba39-1580fa7f662f" providerId="AD" clId="Web-{7E7E4BAF-9BE3-F9DA-EF76-00190AE3877A}" dt="2023-05-06T05:40:22.859" v="4"/>
          <pc:sldLayoutMkLst>
            <pc:docMk/>
            <pc:sldMasterMk cId="4239049775" sldId="2147483762"/>
            <pc:sldLayoutMk cId="2348160934" sldId="2147483773"/>
          </pc:sldLayoutMkLst>
        </pc:sldLayoutChg>
      </pc:sldMasterChg>
    </pc:docChg>
  </pc:docChgLst>
  <pc:docChgLst>
    <pc:chgData name="Bernadette Scott" userId="S::bernadette.scott@vinnies-cg.org.au::59d7f2bb-14b4-401c-ba39-1580fa7f662f" providerId="AD" clId="Web-{A7587621-F957-59DC-5703-69A02EF38DD3}"/>
    <pc:docChg chg="mod">
      <pc:chgData name="Bernadette Scott" userId="S::bernadette.scott@vinnies-cg.org.au::59d7f2bb-14b4-401c-ba39-1580fa7f662f" providerId="AD" clId="Web-{A7587621-F957-59DC-5703-69A02EF38DD3}" dt="2023-05-06T04:32:38.980" v="0" actId="33475"/>
      <pc:docMkLst>
        <pc:docMk/>
      </pc:docMkLst>
    </pc:docChg>
  </pc:docChgLst>
  <pc:docChgLst>
    <pc:chgData name="Bernadette Scott" userId="59d7f2bb-14b4-401c-ba39-1580fa7f662f" providerId="ADAL" clId="{35B30BD7-D0CE-4CC8-91E1-20FD66BA1A2C}"/>
    <pc:docChg chg="undo custSel addSld delSld modSld">
      <pc:chgData name="Bernadette Scott" userId="59d7f2bb-14b4-401c-ba39-1580fa7f662f" providerId="ADAL" clId="{35B30BD7-D0CE-4CC8-91E1-20FD66BA1A2C}" dt="2023-05-07T00:05:09.457" v="1009" actId="113"/>
      <pc:docMkLst>
        <pc:docMk/>
      </pc:docMkLst>
      <pc:sldChg chg="addSp delSp modSp mod">
        <pc:chgData name="Bernadette Scott" userId="59d7f2bb-14b4-401c-ba39-1580fa7f662f" providerId="ADAL" clId="{35B30BD7-D0CE-4CC8-91E1-20FD66BA1A2C}" dt="2023-05-06T05:47:49.680" v="14" actId="26606"/>
        <pc:sldMkLst>
          <pc:docMk/>
          <pc:sldMk cId="0" sldId="257"/>
        </pc:sldMkLst>
        <pc:spChg chg="add del">
          <ac:chgData name="Bernadette Scott" userId="59d7f2bb-14b4-401c-ba39-1580fa7f662f" providerId="ADAL" clId="{35B30BD7-D0CE-4CC8-91E1-20FD66BA1A2C}" dt="2023-05-06T05:47:35.401" v="10" actId="26606"/>
          <ac:spMkLst>
            <pc:docMk/>
            <pc:sldMk cId="0" sldId="257"/>
            <ac:spMk id="10" creationId="{21BAF1A3-0C26-4482-A8B3-733484A39852}"/>
          </ac:spMkLst>
        </pc:spChg>
        <pc:spChg chg="add del">
          <ac:chgData name="Bernadette Scott" userId="59d7f2bb-14b4-401c-ba39-1580fa7f662f" providerId="ADAL" clId="{35B30BD7-D0CE-4CC8-91E1-20FD66BA1A2C}" dt="2023-05-06T05:47:49.679" v="13" actId="26606"/>
          <ac:spMkLst>
            <pc:docMk/>
            <pc:sldMk cId="0" sldId="257"/>
            <ac:spMk id="11" creationId="{E6B869D4-1EEF-4B5F-AD70-79AACBAEE367}"/>
          </ac:spMkLst>
        </pc:spChg>
        <pc:spChg chg="add del">
          <ac:chgData name="Bernadette Scott" userId="59d7f2bb-14b4-401c-ba39-1580fa7f662f" providerId="ADAL" clId="{35B30BD7-D0CE-4CC8-91E1-20FD66BA1A2C}" dt="2023-05-06T05:47:35.401" v="10" actId="26606"/>
          <ac:spMkLst>
            <pc:docMk/>
            <pc:sldMk cId="0" sldId="257"/>
            <ac:spMk id="12" creationId="{84222189-AB3F-41D9-979A-9853E61EC9D6}"/>
          </ac:spMkLst>
        </pc:spChg>
        <pc:spChg chg="add del">
          <ac:chgData name="Bernadette Scott" userId="59d7f2bb-14b4-401c-ba39-1580fa7f662f" providerId="ADAL" clId="{35B30BD7-D0CE-4CC8-91E1-20FD66BA1A2C}" dt="2023-05-06T05:47:35.401" v="10" actId="26606"/>
          <ac:spMkLst>
            <pc:docMk/>
            <pc:sldMk cId="0" sldId="257"/>
            <ac:spMk id="16" creationId="{35FF8E8C-2117-46F5-9992-4D4C4D33B80D}"/>
          </ac:spMkLst>
        </pc:spChg>
        <pc:spChg chg="add del">
          <ac:chgData name="Bernadette Scott" userId="59d7f2bb-14b4-401c-ba39-1580fa7f662f" providerId="ADAL" clId="{35B30BD7-D0CE-4CC8-91E1-20FD66BA1A2C}" dt="2023-05-06T05:47:35.401" v="10" actId="26606"/>
          <ac:spMkLst>
            <pc:docMk/>
            <pc:sldMk cId="0" sldId="257"/>
            <ac:spMk id="18" creationId="{A6CB8FE4-9F37-4C65-9B24-7E9706314E7B}"/>
          </ac:spMkLst>
        </pc:spChg>
        <pc:spChg chg="add del">
          <ac:chgData name="Bernadette Scott" userId="59d7f2bb-14b4-401c-ba39-1580fa7f662f" providerId="ADAL" clId="{35B30BD7-D0CE-4CC8-91E1-20FD66BA1A2C}" dt="2023-05-06T05:47:35.401" v="10" actId="26606"/>
          <ac:spMkLst>
            <pc:docMk/>
            <pc:sldMk cId="0" sldId="257"/>
            <ac:spMk id="20" creationId="{70810B3A-EE5E-4C50-A80B-FFD51BFED1DF}"/>
          </ac:spMkLst>
        </pc:spChg>
        <pc:spChg chg="add del">
          <ac:chgData name="Bernadette Scott" userId="59d7f2bb-14b4-401c-ba39-1580fa7f662f" providerId="ADAL" clId="{35B30BD7-D0CE-4CC8-91E1-20FD66BA1A2C}" dt="2023-05-06T05:47:42.919" v="11" actId="478"/>
          <ac:spMkLst>
            <pc:docMk/>
            <pc:sldMk cId="0" sldId="257"/>
            <ac:spMk id="26" creationId="{F3465ECD-A898-35F0-7E6B-3A5A451B95E0}"/>
          </ac:spMkLst>
        </pc:spChg>
        <pc:spChg chg="add del">
          <ac:chgData name="Bernadette Scott" userId="59d7f2bb-14b4-401c-ba39-1580fa7f662f" providerId="ADAL" clId="{35B30BD7-D0CE-4CC8-91E1-20FD66BA1A2C}" dt="2023-05-06T05:47:35.393" v="8" actId="26606"/>
          <ac:spMkLst>
            <pc:docMk/>
            <pc:sldMk cId="0" sldId="257"/>
            <ac:spMk id="27" creationId="{B4E0F429-1514-4B1D-9C23-F1FC238731F4}"/>
          </ac:spMkLst>
        </pc:spChg>
        <pc:spChg chg="add del">
          <ac:chgData name="Bernadette Scott" userId="59d7f2bb-14b4-401c-ba39-1580fa7f662f" providerId="ADAL" clId="{35B30BD7-D0CE-4CC8-91E1-20FD66BA1A2C}" dt="2023-05-06T05:47:35.393" v="8" actId="26606"/>
          <ac:spMkLst>
            <pc:docMk/>
            <pc:sldMk cId="0" sldId="257"/>
            <ac:spMk id="29" creationId="{548DC1CC-85E5-4F8F-9C75-94262D896667}"/>
          </ac:spMkLst>
        </pc:spChg>
        <pc:spChg chg="add del">
          <ac:chgData name="Bernadette Scott" userId="59d7f2bb-14b4-401c-ba39-1580fa7f662f" providerId="ADAL" clId="{35B30BD7-D0CE-4CC8-91E1-20FD66BA1A2C}" dt="2023-05-06T05:47:35.393" v="8" actId="26606"/>
          <ac:spMkLst>
            <pc:docMk/>
            <pc:sldMk cId="0" sldId="257"/>
            <ac:spMk id="33" creationId="{EA885643-8B81-42BF-AD19-4E032301E1CC}"/>
          </ac:spMkLst>
        </pc:spChg>
        <pc:spChg chg="add del">
          <ac:chgData name="Bernadette Scott" userId="59d7f2bb-14b4-401c-ba39-1580fa7f662f" providerId="ADAL" clId="{35B30BD7-D0CE-4CC8-91E1-20FD66BA1A2C}" dt="2023-05-06T05:47:35.393" v="8" actId="26606"/>
          <ac:spMkLst>
            <pc:docMk/>
            <pc:sldMk cId="0" sldId="257"/>
            <ac:spMk id="35" creationId="{3B710C95-1EE8-49F8-BC53-C7458646ED2D}"/>
          </ac:spMkLst>
        </pc:spChg>
        <pc:spChg chg="add del">
          <ac:chgData name="Bernadette Scott" userId="59d7f2bb-14b4-401c-ba39-1580fa7f662f" providerId="ADAL" clId="{35B30BD7-D0CE-4CC8-91E1-20FD66BA1A2C}" dt="2023-05-06T05:47:35.393" v="8" actId="26606"/>
          <ac:spMkLst>
            <pc:docMk/>
            <pc:sldMk cId="0" sldId="257"/>
            <ac:spMk id="37" creationId="{29E64A20-F1CE-4550-B415-416B1C645146}"/>
          </ac:spMkLst>
        </pc:spChg>
        <pc:picChg chg="add mod ord">
          <ac:chgData name="Bernadette Scott" userId="59d7f2bb-14b4-401c-ba39-1580fa7f662f" providerId="ADAL" clId="{35B30BD7-D0CE-4CC8-91E1-20FD66BA1A2C}" dt="2023-05-06T05:47:49.680" v="14" actId="26606"/>
          <ac:picMkLst>
            <pc:docMk/>
            <pc:sldMk cId="0" sldId="257"/>
            <ac:picMk id="3" creationId="{38F8EED2-ACBF-0EE2-FCF3-FD183FCE1303}"/>
          </ac:picMkLst>
        </pc:picChg>
        <pc:picChg chg="add mod ord">
          <ac:chgData name="Bernadette Scott" userId="59d7f2bb-14b4-401c-ba39-1580fa7f662f" providerId="ADAL" clId="{35B30BD7-D0CE-4CC8-91E1-20FD66BA1A2C}" dt="2023-05-06T05:47:49.680" v="14" actId="26606"/>
          <ac:picMkLst>
            <pc:docMk/>
            <pc:sldMk cId="0" sldId="257"/>
            <ac:picMk id="4" creationId="{00000000-0000-0000-0000-000000000000}"/>
          </ac:picMkLst>
        </pc:picChg>
        <pc:picChg chg="mod ord">
          <ac:chgData name="Bernadette Scott" userId="59d7f2bb-14b4-401c-ba39-1580fa7f662f" providerId="ADAL" clId="{35B30BD7-D0CE-4CC8-91E1-20FD66BA1A2C}" dt="2023-05-06T05:47:49.680" v="14" actId="26606"/>
          <ac:picMkLst>
            <pc:docMk/>
            <pc:sldMk cId="0" sldId="257"/>
            <ac:picMk id="5" creationId="{00000000-0000-0000-0000-000000000000}"/>
          </ac:picMkLst>
        </pc:picChg>
        <pc:picChg chg="add mod ord">
          <ac:chgData name="Bernadette Scott" userId="59d7f2bb-14b4-401c-ba39-1580fa7f662f" providerId="ADAL" clId="{35B30BD7-D0CE-4CC8-91E1-20FD66BA1A2C}" dt="2023-05-06T05:47:49.680" v="14" actId="26606"/>
          <ac:picMkLst>
            <pc:docMk/>
            <pc:sldMk cId="0" sldId="257"/>
            <ac:picMk id="6" creationId="{CBC0565F-03CB-C11F-EF4D-3A6A4F665E04}"/>
          </ac:picMkLst>
        </pc:picChg>
        <pc:picChg chg="del mod ord replId">
          <ac:chgData name="Bernadette Scott" userId="59d7f2bb-14b4-401c-ba39-1580fa7f662f" providerId="ADAL" clId="{35B30BD7-D0CE-4CC8-91E1-20FD66BA1A2C}" dt="2023-05-06T05:47:35.401" v="10" actId="26606"/>
          <ac:picMkLst>
            <pc:docMk/>
            <pc:sldMk cId="0" sldId="257"/>
            <ac:picMk id="41" creationId="{00000000-0000-0000-0000-000000000000}"/>
          </ac:picMkLst>
        </pc:picChg>
        <pc:cxnChg chg="add del">
          <ac:chgData name="Bernadette Scott" userId="59d7f2bb-14b4-401c-ba39-1580fa7f662f" providerId="ADAL" clId="{35B30BD7-D0CE-4CC8-91E1-20FD66BA1A2C}" dt="2023-05-06T05:47:35.401" v="10" actId="26606"/>
          <ac:cxnSpMkLst>
            <pc:docMk/>
            <pc:sldMk cId="0" sldId="257"/>
            <ac:cxnSpMk id="14" creationId="{37FE719C-A9F0-4114-A09D-65EA1F026236}"/>
          </ac:cxnSpMkLst>
        </pc:cxnChg>
        <pc:cxnChg chg="add del">
          <ac:chgData name="Bernadette Scott" userId="59d7f2bb-14b4-401c-ba39-1580fa7f662f" providerId="ADAL" clId="{35B30BD7-D0CE-4CC8-91E1-20FD66BA1A2C}" dt="2023-05-06T05:47:35.401" v="10" actId="26606"/>
          <ac:cxnSpMkLst>
            <pc:docMk/>
            <pc:sldMk cId="0" sldId="257"/>
            <ac:cxnSpMk id="22" creationId="{06CB566E-8DEF-48EB-A70E-66EC5CE828CE}"/>
          </ac:cxnSpMkLst>
        </pc:cxnChg>
        <pc:cxnChg chg="add del">
          <ac:chgData name="Bernadette Scott" userId="59d7f2bb-14b4-401c-ba39-1580fa7f662f" providerId="ADAL" clId="{35B30BD7-D0CE-4CC8-91E1-20FD66BA1A2C}" dt="2023-05-06T05:47:35.393" v="8" actId="26606"/>
          <ac:cxnSpMkLst>
            <pc:docMk/>
            <pc:sldMk cId="0" sldId="257"/>
            <ac:cxnSpMk id="31" creationId="{383AF1BD-A087-4814-B3A6-0A94444EC645}"/>
          </ac:cxnSpMkLst>
        </pc:cxnChg>
        <pc:cxnChg chg="add del">
          <ac:chgData name="Bernadette Scott" userId="59d7f2bb-14b4-401c-ba39-1580fa7f662f" providerId="ADAL" clId="{35B30BD7-D0CE-4CC8-91E1-20FD66BA1A2C}" dt="2023-05-06T05:47:35.393" v="8" actId="26606"/>
          <ac:cxnSpMkLst>
            <pc:docMk/>
            <pc:sldMk cId="0" sldId="257"/>
            <ac:cxnSpMk id="39" creationId="{D8567BC4-503B-4AF8-ADD2-F58FE4087D4B}"/>
          </ac:cxnSpMkLst>
        </pc:cxnChg>
      </pc:sldChg>
      <pc:sldChg chg="addSp delSp modSp del mod">
        <pc:chgData name="Bernadette Scott" userId="59d7f2bb-14b4-401c-ba39-1580fa7f662f" providerId="ADAL" clId="{35B30BD7-D0CE-4CC8-91E1-20FD66BA1A2C}" dt="2023-05-06T05:47:08.837" v="6" actId="47"/>
        <pc:sldMkLst>
          <pc:docMk/>
          <pc:sldMk cId="0" sldId="258"/>
        </pc:sldMkLst>
        <pc:spChg chg="add mod">
          <ac:chgData name="Bernadette Scott" userId="59d7f2bb-14b4-401c-ba39-1580fa7f662f" providerId="ADAL" clId="{35B30BD7-D0CE-4CC8-91E1-20FD66BA1A2C}" dt="2023-05-06T05:46:52.297" v="2" actId="21"/>
          <ac:spMkLst>
            <pc:docMk/>
            <pc:sldMk cId="0" sldId="258"/>
            <ac:spMk id="6" creationId="{67A12174-B59B-5F9A-C61E-007760CC7AD6}"/>
          </ac:spMkLst>
        </pc:spChg>
        <pc:picChg chg="del mod">
          <ac:chgData name="Bernadette Scott" userId="59d7f2bb-14b4-401c-ba39-1580fa7f662f" providerId="ADAL" clId="{35B30BD7-D0CE-4CC8-91E1-20FD66BA1A2C}" dt="2023-05-06T05:46:52.297" v="2" actId="21"/>
          <ac:picMkLst>
            <pc:docMk/>
            <pc:sldMk cId="0" sldId="258"/>
            <ac:picMk id="4" creationId="{00000000-0000-0000-0000-000000000000}"/>
          </ac:picMkLst>
        </pc:picChg>
        <pc:picChg chg="mod">
          <ac:chgData name="Bernadette Scott" userId="59d7f2bb-14b4-401c-ba39-1580fa7f662f" providerId="ADAL" clId="{35B30BD7-D0CE-4CC8-91E1-20FD66BA1A2C}" dt="2023-05-06T05:46:48.217" v="1" actId="1076"/>
          <ac:picMkLst>
            <pc:docMk/>
            <pc:sldMk cId="0" sldId="258"/>
            <ac:picMk id="5" creationId="{00000000-0000-0000-0000-000000000000}"/>
          </ac:picMkLst>
        </pc:picChg>
      </pc:sldChg>
      <pc:sldChg chg="addSp delSp modSp mod setBg">
        <pc:chgData name="Bernadette Scott" userId="59d7f2bb-14b4-401c-ba39-1580fa7f662f" providerId="ADAL" clId="{35B30BD7-D0CE-4CC8-91E1-20FD66BA1A2C}" dt="2023-05-06T05:56:27.597" v="80" actId="12100"/>
        <pc:sldMkLst>
          <pc:docMk/>
          <pc:sldMk cId="0" sldId="259"/>
        </pc:sldMkLst>
        <pc:spChg chg="mod">
          <ac:chgData name="Bernadette Scott" userId="59d7f2bb-14b4-401c-ba39-1580fa7f662f" providerId="ADAL" clId="{35B30BD7-D0CE-4CC8-91E1-20FD66BA1A2C}" dt="2023-05-06T05:56:19.154" v="79" actId="26606"/>
          <ac:spMkLst>
            <pc:docMk/>
            <pc:sldMk cId="0" sldId="259"/>
            <ac:spMk id="2" creationId="{00000000-0000-0000-0000-000000000000}"/>
          </ac:spMkLst>
        </pc:spChg>
        <pc:spChg chg="del">
          <ac:chgData name="Bernadette Scott" userId="59d7f2bb-14b4-401c-ba39-1580fa7f662f" providerId="ADAL" clId="{35B30BD7-D0CE-4CC8-91E1-20FD66BA1A2C}" dt="2023-05-06T05:48:20.917" v="15" actId="26606"/>
          <ac:spMkLst>
            <pc:docMk/>
            <pc:sldMk cId="0" sldId="259"/>
            <ac:spMk id="3" creationId="{00000000-0000-0000-0000-000000000000}"/>
          </ac:spMkLst>
        </pc:spChg>
        <pc:spChg chg="add del">
          <ac:chgData name="Bernadette Scott" userId="59d7f2bb-14b4-401c-ba39-1580fa7f662f" providerId="ADAL" clId="{35B30BD7-D0CE-4CC8-91E1-20FD66BA1A2C}" dt="2023-05-06T05:56:19.154" v="79" actId="26606"/>
          <ac:spMkLst>
            <pc:docMk/>
            <pc:sldMk cId="0" sldId="259"/>
            <ac:spMk id="13" creationId="{F524BD08-3484-4FB4-86F7-3E67F8E2BE79}"/>
          </ac:spMkLst>
        </pc:spChg>
        <pc:spChg chg="add del">
          <ac:chgData name="Bernadette Scott" userId="59d7f2bb-14b4-401c-ba39-1580fa7f662f" providerId="ADAL" clId="{35B30BD7-D0CE-4CC8-91E1-20FD66BA1A2C}" dt="2023-05-06T05:56:19.154" v="79" actId="26606"/>
          <ac:spMkLst>
            <pc:docMk/>
            <pc:sldMk cId="0" sldId="259"/>
            <ac:spMk id="15" creationId="{42185025-FD24-4542-9983-763A3CF3C3E1}"/>
          </ac:spMkLst>
        </pc:spChg>
        <pc:graphicFrameChg chg="add mod ord modGraphic">
          <ac:chgData name="Bernadette Scott" userId="59d7f2bb-14b4-401c-ba39-1580fa7f662f" providerId="ADAL" clId="{35B30BD7-D0CE-4CC8-91E1-20FD66BA1A2C}" dt="2023-05-06T05:56:27.597" v="80" actId="12100"/>
          <ac:graphicFrameMkLst>
            <pc:docMk/>
            <pc:sldMk cId="0" sldId="259"/>
            <ac:graphicFrameMk id="8" creationId="{073C8824-DEC2-547B-FAC1-D26BD8B29973}"/>
          </ac:graphicFrameMkLst>
        </pc:graphicFrameChg>
        <pc:picChg chg="mod ord">
          <ac:chgData name="Bernadette Scott" userId="59d7f2bb-14b4-401c-ba39-1580fa7f662f" providerId="ADAL" clId="{35B30BD7-D0CE-4CC8-91E1-20FD66BA1A2C}" dt="2023-05-06T05:56:19.154" v="79" actId="26606"/>
          <ac:picMkLst>
            <pc:docMk/>
            <pc:sldMk cId="0" sldId="259"/>
            <ac:picMk id="5" creationId="{00000000-0000-0000-0000-000000000000}"/>
          </ac:picMkLst>
        </pc:picChg>
        <pc:picChg chg="mod">
          <ac:chgData name="Bernadette Scott" userId="59d7f2bb-14b4-401c-ba39-1580fa7f662f" providerId="ADAL" clId="{35B30BD7-D0CE-4CC8-91E1-20FD66BA1A2C}" dt="2023-05-06T05:56:19.154" v="79" actId="26606"/>
          <ac:picMkLst>
            <pc:docMk/>
            <pc:sldMk cId="0" sldId="259"/>
            <ac:picMk id="6" creationId="{00000000-0000-0000-0000-000000000000}"/>
          </ac:picMkLst>
        </pc:picChg>
      </pc:sldChg>
      <pc:sldChg chg="addSp modSp mod setBg">
        <pc:chgData name="Bernadette Scott" userId="59d7f2bb-14b4-401c-ba39-1580fa7f662f" providerId="ADAL" clId="{35B30BD7-D0CE-4CC8-91E1-20FD66BA1A2C}" dt="2023-05-06T05:55:53.360" v="78" actId="27636"/>
        <pc:sldMkLst>
          <pc:docMk/>
          <pc:sldMk cId="0" sldId="260"/>
        </pc:sldMkLst>
        <pc:spChg chg="mod">
          <ac:chgData name="Bernadette Scott" userId="59d7f2bb-14b4-401c-ba39-1580fa7f662f" providerId="ADAL" clId="{35B30BD7-D0CE-4CC8-91E1-20FD66BA1A2C}" dt="2023-05-06T05:55:46.669" v="73" actId="26606"/>
          <ac:spMkLst>
            <pc:docMk/>
            <pc:sldMk cId="0" sldId="260"/>
            <ac:spMk id="2" creationId="{00000000-0000-0000-0000-000000000000}"/>
          </ac:spMkLst>
        </pc:spChg>
        <pc:spChg chg="mod">
          <ac:chgData name="Bernadette Scott" userId="59d7f2bb-14b4-401c-ba39-1580fa7f662f" providerId="ADAL" clId="{35B30BD7-D0CE-4CC8-91E1-20FD66BA1A2C}" dt="2023-05-06T05:55:53.360" v="78" actId="27636"/>
          <ac:spMkLst>
            <pc:docMk/>
            <pc:sldMk cId="0" sldId="260"/>
            <ac:spMk id="3" creationId="{00000000-0000-0000-0000-000000000000}"/>
          </ac:spMkLst>
        </pc:spChg>
        <pc:spChg chg="add">
          <ac:chgData name="Bernadette Scott" userId="59d7f2bb-14b4-401c-ba39-1580fa7f662f" providerId="ADAL" clId="{35B30BD7-D0CE-4CC8-91E1-20FD66BA1A2C}" dt="2023-05-06T05:55:46.669" v="73" actId="26606"/>
          <ac:spMkLst>
            <pc:docMk/>
            <pc:sldMk cId="0" sldId="260"/>
            <ac:spMk id="9" creationId="{F60C7704-7D68-4C16-8EA9-2E13DDE0CC39}"/>
          </ac:spMkLst>
        </pc:spChg>
        <pc:picChg chg="mod ord">
          <ac:chgData name="Bernadette Scott" userId="59d7f2bb-14b4-401c-ba39-1580fa7f662f" providerId="ADAL" clId="{35B30BD7-D0CE-4CC8-91E1-20FD66BA1A2C}" dt="2023-05-06T05:55:46.669" v="73" actId="26606"/>
          <ac:picMkLst>
            <pc:docMk/>
            <pc:sldMk cId="0" sldId="260"/>
            <ac:picMk id="4" creationId="{00000000-0000-0000-0000-000000000000}"/>
          </ac:picMkLst>
        </pc:picChg>
      </pc:sldChg>
      <pc:sldChg chg="addSp delSp modSp mod setBg">
        <pc:chgData name="Bernadette Scott" userId="59d7f2bb-14b4-401c-ba39-1580fa7f662f" providerId="ADAL" clId="{35B30BD7-D0CE-4CC8-91E1-20FD66BA1A2C}" dt="2023-05-06T05:57:44.569" v="89" actId="12100"/>
        <pc:sldMkLst>
          <pc:docMk/>
          <pc:sldMk cId="0" sldId="261"/>
        </pc:sldMkLst>
        <pc:spChg chg="mod">
          <ac:chgData name="Bernadette Scott" userId="59d7f2bb-14b4-401c-ba39-1580fa7f662f" providerId="ADAL" clId="{35B30BD7-D0CE-4CC8-91E1-20FD66BA1A2C}" dt="2023-05-06T05:57:12.412" v="86" actId="26606"/>
          <ac:spMkLst>
            <pc:docMk/>
            <pc:sldMk cId="0" sldId="261"/>
            <ac:spMk id="2" creationId="{00000000-0000-0000-0000-000000000000}"/>
          </ac:spMkLst>
        </pc:spChg>
        <pc:spChg chg="add del mod">
          <ac:chgData name="Bernadette Scott" userId="59d7f2bb-14b4-401c-ba39-1580fa7f662f" providerId="ADAL" clId="{35B30BD7-D0CE-4CC8-91E1-20FD66BA1A2C}" dt="2023-05-06T05:57:12.444" v="87" actId="26606"/>
          <ac:spMkLst>
            <pc:docMk/>
            <pc:sldMk cId="0" sldId="261"/>
            <ac:spMk id="3" creationId="{00000000-0000-0000-0000-000000000000}"/>
          </ac:spMkLst>
        </pc:spChg>
        <pc:graphicFrameChg chg="add del">
          <ac:chgData name="Bernadette Scott" userId="59d7f2bb-14b4-401c-ba39-1580fa7f662f" providerId="ADAL" clId="{35B30BD7-D0CE-4CC8-91E1-20FD66BA1A2C}" dt="2023-05-06T05:57:12.412" v="86" actId="26606"/>
          <ac:graphicFrameMkLst>
            <pc:docMk/>
            <pc:sldMk cId="0" sldId="261"/>
            <ac:graphicFrameMk id="5" creationId="{491170DF-5D3F-586A-CD7B-FFD9906706E3}"/>
          </ac:graphicFrameMkLst>
        </pc:graphicFrameChg>
        <pc:graphicFrameChg chg="add mod modGraphic">
          <ac:chgData name="Bernadette Scott" userId="59d7f2bb-14b4-401c-ba39-1580fa7f662f" providerId="ADAL" clId="{35B30BD7-D0CE-4CC8-91E1-20FD66BA1A2C}" dt="2023-05-06T05:57:44.569" v="89" actId="12100"/>
          <ac:graphicFrameMkLst>
            <pc:docMk/>
            <pc:sldMk cId="0" sldId="261"/>
            <ac:graphicFrameMk id="7" creationId="{81FC38AC-E2EE-D69C-40C9-E668E0BA5B9D}"/>
          </ac:graphicFrameMkLst>
        </pc:graphicFrameChg>
      </pc:sldChg>
      <pc:sldChg chg="addSp delSp modSp mod setBg addAnim">
        <pc:chgData name="Bernadette Scott" userId="59d7f2bb-14b4-401c-ba39-1580fa7f662f" providerId="ADAL" clId="{35B30BD7-D0CE-4CC8-91E1-20FD66BA1A2C}" dt="2023-05-06T06:00:13.073" v="95" actId="26606"/>
        <pc:sldMkLst>
          <pc:docMk/>
          <pc:sldMk cId="0" sldId="262"/>
        </pc:sldMkLst>
        <pc:spChg chg="mod">
          <ac:chgData name="Bernadette Scott" userId="59d7f2bb-14b4-401c-ba39-1580fa7f662f" providerId="ADAL" clId="{35B30BD7-D0CE-4CC8-91E1-20FD66BA1A2C}" dt="2023-05-06T06:00:13.073" v="95" actId="26606"/>
          <ac:spMkLst>
            <pc:docMk/>
            <pc:sldMk cId="0" sldId="262"/>
            <ac:spMk id="2" creationId="{00000000-0000-0000-0000-000000000000}"/>
          </ac:spMkLst>
        </pc:spChg>
        <pc:spChg chg="mod">
          <ac:chgData name="Bernadette Scott" userId="59d7f2bb-14b4-401c-ba39-1580fa7f662f" providerId="ADAL" clId="{35B30BD7-D0CE-4CC8-91E1-20FD66BA1A2C}" dt="2023-05-06T06:00:13.073" v="95" actId="26606"/>
          <ac:spMkLst>
            <pc:docMk/>
            <pc:sldMk cId="0" sldId="262"/>
            <ac:spMk id="3" creationId="{00000000-0000-0000-0000-000000000000}"/>
          </ac:spMkLst>
        </pc:spChg>
        <pc:spChg chg="add">
          <ac:chgData name="Bernadette Scott" userId="59d7f2bb-14b4-401c-ba39-1580fa7f662f" providerId="ADAL" clId="{35B30BD7-D0CE-4CC8-91E1-20FD66BA1A2C}" dt="2023-05-06T06:00:13.073" v="95" actId="26606"/>
          <ac:spMkLst>
            <pc:docMk/>
            <pc:sldMk cId="0" sldId="262"/>
            <ac:spMk id="1031" creationId="{3015786B-EDF9-4D06-86F8-138A81A3773C}"/>
          </ac:spMkLst>
        </pc:spChg>
        <pc:spChg chg="add">
          <ac:chgData name="Bernadette Scott" userId="59d7f2bb-14b4-401c-ba39-1580fa7f662f" providerId="ADAL" clId="{35B30BD7-D0CE-4CC8-91E1-20FD66BA1A2C}" dt="2023-05-06T06:00:13.073" v="95" actId="26606"/>
          <ac:spMkLst>
            <pc:docMk/>
            <pc:sldMk cId="0" sldId="262"/>
            <ac:spMk id="1033" creationId="{CDAF4C44-C3B3-4BE9-B858-3F83253B504B}"/>
          </ac:spMkLst>
        </pc:spChg>
        <pc:spChg chg="add">
          <ac:chgData name="Bernadette Scott" userId="59d7f2bb-14b4-401c-ba39-1580fa7f662f" providerId="ADAL" clId="{35B30BD7-D0CE-4CC8-91E1-20FD66BA1A2C}" dt="2023-05-06T06:00:13.073" v="95" actId="26606"/>
          <ac:spMkLst>
            <pc:docMk/>
            <pc:sldMk cId="0" sldId="262"/>
            <ac:spMk id="1037" creationId="{F3AFF695-55AF-4146-BC3F-D9E49D777CE4}"/>
          </ac:spMkLst>
        </pc:spChg>
        <pc:picChg chg="del mod">
          <ac:chgData name="Bernadette Scott" userId="59d7f2bb-14b4-401c-ba39-1580fa7f662f" providerId="ADAL" clId="{35B30BD7-D0CE-4CC8-91E1-20FD66BA1A2C}" dt="2023-05-06T06:00:08.993" v="92" actId="478"/>
          <ac:picMkLst>
            <pc:docMk/>
            <pc:sldMk cId="0" sldId="262"/>
            <ac:picMk id="5" creationId="{00000000-0000-0000-0000-000000000000}"/>
          </ac:picMkLst>
        </pc:picChg>
        <pc:picChg chg="add mod ord">
          <ac:chgData name="Bernadette Scott" userId="59d7f2bb-14b4-401c-ba39-1580fa7f662f" providerId="ADAL" clId="{35B30BD7-D0CE-4CC8-91E1-20FD66BA1A2C}" dt="2023-05-06T06:00:13.073" v="95" actId="26606"/>
          <ac:picMkLst>
            <pc:docMk/>
            <pc:sldMk cId="0" sldId="262"/>
            <ac:picMk id="1026" creationId="{61D45281-D25B-09FB-4DE8-331752DFCA7B}"/>
          </ac:picMkLst>
        </pc:picChg>
        <pc:cxnChg chg="add">
          <ac:chgData name="Bernadette Scott" userId="59d7f2bb-14b4-401c-ba39-1580fa7f662f" providerId="ADAL" clId="{35B30BD7-D0CE-4CC8-91E1-20FD66BA1A2C}" dt="2023-05-06T06:00:13.073" v="95" actId="26606"/>
          <ac:cxnSpMkLst>
            <pc:docMk/>
            <pc:sldMk cId="0" sldId="262"/>
            <ac:cxnSpMk id="1035" creationId="{B914FCD7-4475-4DE4-BCF9-F3032ECA5C7A}"/>
          </ac:cxnSpMkLst>
        </pc:cxnChg>
        <pc:cxnChg chg="add">
          <ac:chgData name="Bernadette Scott" userId="59d7f2bb-14b4-401c-ba39-1580fa7f662f" providerId="ADAL" clId="{35B30BD7-D0CE-4CC8-91E1-20FD66BA1A2C}" dt="2023-05-06T06:00:13.073" v="95" actId="26606"/>
          <ac:cxnSpMkLst>
            <pc:docMk/>
            <pc:sldMk cId="0" sldId="262"/>
            <ac:cxnSpMk id="1039" creationId="{939D3936-226B-4DBD-B160-51F1D2A4CD3A}"/>
          </ac:cxnSpMkLst>
        </pc:cxnChg>
      </pc:sldChg>
      <pc:sldChg chg="addSp delSp modSp mod setBg">
        <pc:chgData name="Bernadette Scott" userId="59d7f2bb-14b4-401c-ba39-1580fa7f662f" providerId="ADAL" clId="{35B30BD7-D0CE-4CC8-91E1-20FD66BA1A2C}" dt="2023-05-06T06:07:04.961" v="150" actId="20577"/>
        <pc:sldMkLst>
          <pc:docMk/>
          <pc:sldMk cId="0" sldId="263"/>
        </pc:sldMkLst>
        <pc:spChg chg="mod">
          <ac:chgData name="Bernadette Scott" userId="59d7f2bb-14b4-401c-ba39-1580fa7f662f" providerId="ADAL" clId="{35B30BD7-D0CE-4CC8-91E1-20FD66BA1A2C}" dt="2023-05-06T06:07:04.961" v="150" actId="20577"/>
          <ac:spMkLst>
            <pc:docMk/>
            <pc:sldMk cId="0" sldId="263"/>
            <ac:spMk id="2" creationId="{00000000-0000-0000-0000-000000000000}"/>
          </ac:spMkLst>
        </pc:spChg>
        <pc:spChg chg="mod ord">
          <ac:chgData name="Bernadette Scott" userId="59d7f2bb-14b4-401c-ba39-1580fa7f662f" providerId="ADAL" clId="{35B30BD7-D0CE-4CC8-91E1-20FD66BA1A2C}" dt="2023-05-06T06:06:58.009" v="147" actId="1076"/>
          <ac:spMkLst>
            <pc:docMk/>
            <pc:sldMk cId="0" sldId="263"/>
            <ac:spMk id="3" creationId="{00000000-0000-0000-0000-000000000000}"/>
          </ac:spMkLst>
        </pc:spChg>
        <pc:spChg chg="add del">
          <ac:chgData name="Bernadette Scott" userId="59d7f2bb-14b4-401c-ba39-1580fa7f662f" providerId="ADAL" clId="{35B30BD7-D0CE-4CC8-91E1-20FD66BA1A2C}" dt="2023-05-06T06:00:32.464" v="97" actId="26606"/>
          <ac:spMkLst>
            <pc:docMk/>
            <pc:sldMk cId="0" sldId="263"/>
            <ac:spMk id="9" creationId="{8AC3B7FA-53FD-4D89-BFA4-2DE5AB860BC2}"/>
          </ac:spMkLst>
        </pc:spChg>
        <pc:spChg chg="add del">
          <ac:chgData name="Bernadette Scott" userId="59d7f2bb-14b4-401c-ba39-1580fa7f662f" providerId="ADAL" clId="{35B30BD7-D0CE-4CC8-91E1-20FD66BA1A2C}" dt="2023-05-06T06:00:32.464" v="97" actId="26606"/>
          <ac:spMkLst>
            <pc:docMk/>
            <pc:sldMk cId="0" sldId="263"/>
            <ac:spMk id="11" creationId="{E3C6F6B7-7899-41D8-AB85-2854E032D03A}"/>
          </ac:spMkLst>
        </pc:spChg>
        <pc:spChg chg="add del">
          <ac:chgData name="Bernadette Scott" userId="59d7f2bb-14b4-401c-ba39-1580fa7f662f" providerId="ADAL" clId="{35B30BD7-D0CE-4CC8-91E1-20FD66BA1A2C}" dt="2023-05-06T06:01:41.576" v="99" actId="26606"/>
          <ac:spMkLst>
            <pc:docMk/>
            <pc:sldMk cId="0" sldId="263"/>
            <ac:spMk id="13" creationId="{F60C7704-7D68-4C16-8EA9-2E13DDE0CC39}"/>
          </ac:spMkLst>
        </pc:spChg>
        <pc:spChg chg="add">
          <ac:chgData name="Bernadette Scott" userId="59d7f2bb-14b4-401c-ba39-1580fa7f662f" providerId="ADAL" clId="{35B30BD7-D0CE-4CC8-91E1-20FD66BA1A2C}" dt="2023-05-06T06:05:17.202" v="114" actId="26606"/>
          <ac:spMkLst>
            <pc:docMk/>
            <pc:sldMk cId="0" sldId="263"/>
            <ac:spMk id="2061" creationId="{F51ACE62-62E0-49DE-AA6E-746271E30154}"/>
          </ac:spMkLst>
        </pc:spChg>
        <pc:spChg chg="add">
          <ac:chgData name="Bernadette Scott" userId="59d7f2bb-14b4-401c-ba39-1580fa7f662f" providerId="ADAL" clId="{35B30BD7-D0CE-4CC8-91E1-20FD66BA1A2C}" dt="2023-05-06T06:05:17.202" v="114" actId="26606"/>
          <ac:spMkLst>
            <pc:docMk/>
            <pc:sldMk cId="0" sldId="263"/>
            <ac:spMk id="2063" creationId="{72C9A47E-F358-437B-957B-ABEE6297DDD2}"/>
          </ac:spMkLst>
        </pc:spChg>
        <pc:picChg chg="del mod ord">
          <ac:chgData name="Bernadette Scott" userId="59d7f2bb-14b4-401c-ba39-1580fa7f662f" providerId="ADAL" clId="{35B30BD7-D0CE-4CC8-91E1-20FD66BA1A2C}" dt="2023-05-06T06:01:48.105" v="102" actId="478"/>
          <ac:picMkLst>
            <pc:docMk/>
            <pc:sldMk cId="0" sldId="263"/>
            <ac:picMk id="4" creationId="{00000000-0000-0000-0000-000000000000}"/>
          </ac:picMkLst>
        </pc:picChg>
        <pc:picChg chg="add del">
          <ac:chgData name="Bernadette Scott" userId="59d7f2bb-14b4-401c-ba39-1580fa7f662f" providerId="ADAL" clId="{35B30BD7-D0CE-4CC8-91E1-20FD66BA1A2C}" dt="2023-05-06T06:01:48.105" v="102" actId="478"/>
          <ac:picMkLst>
            <pc:docMk/>
            <pc:sldMk cId="0" sldId="263"/>
            <ac:picMk id="2050" creationId="{6F29627F-DC30-71D7-F521-C9BFEDB83DF6}"/>
          </ac:picMkLst>
        </pc:picChg>
        <pc:picChg chg="add mod">
          <ac:chgData name="Bernadette Scott" userId="59d7f2bb-14b4-401c-ba39-1580fa7f662f" providerId="ADAL" clId="{35B30BD7-D0CE-4CC8-91E1-20FD66BA1A2C}" dt="2023-05-06T06:05:17.202" v="114" actId="26606"/>
          <ac:picMkLst>
            <pc:docMk/>
            <pc:sldMk cId="0" sldId="263"/>
            <ac:picMk id="2052" creationId="{C02E4D57-33CB-8942-4C77-8194AC6298AF}"/>
          </ac:picMkLst>
        </pc:picChg>
        <pc:picChg chg="add mod ord">
          <ac:chgData name="Bernadette Scott" userId="59d7f2bb-14b4-401c-ba39-1580fa7f662f" providerId="ADAL" clId="{35B30BD7-D0CE-4CC8-91E1-20FD66BA1A2C}" dt="2023-05-06T06:05:17.202" v="114" actId="26606"/>
          <ac:picMkLst>
            <pc:docMk/>
            <pc:sldMk cId="0" sldId="263"/>
            <ac:picMk id="2054" creationId="{FD426CEC-A434-0796-F2D1-0293A0181801}"/>
          </ac:picMkLst>
        </pc:picChg>
        <pc:picChg chg="add mod">
          <ac:chgData name="Bernadette Scott" userId="59d7f2bb-14b4-401c-ba39-1580fa7f662f" providerId="ADAL" clId="{35B30BD7-D0CE-4CC8-91E1-20FD66BA1A2C}" dt="2023-05-06T06:05:17.202" v="114" actId="26606"/>
          <ac:picMkLst>
            <pc:docMk/>
            <pc:sldMk cId="0" sldId="263"/>
            <ac:picMk id="2056" creationId="{EED16E5C-4106-E3CB-B040-88AF1BECBA5A}"/>
          </ac:picMkLst>
        </pc:picChg>
      </pc:sldChg>
      <pc:sldChg chg="addSp delSp modSp mod setBg">
        <pc:chgData name="Bernadette Scott" userId="59d7f2bb-14b4-401c-ba39-1580fa7f662f" providerId="ADAL" clId="{35B30BD7-D0CE-4CC8-91E1-20FD66BA1A2C}" dt="2023-05-06T06:09:23.650" v="203" actId="1076"/>
        <pc:sldMkLst>
          <pc:docMk/>
          <pc:sldMk cId="0" sldId="264"/>
        </pc:sldMkLst>
        <pc:spChg chg="del mod">
          <ac:chgData name="Bernadette Scott" userId="59d7f2bb-14b4-401c-ba39-1580fa7f662f" providerId="ADAL" clId="{35B30BD7-D0CE-4CC8-91E1-20FD66BA1A2C}" dt="2023-05-06T06:07:49.528" v="154" actId="478"/>
          <ac:spMkLst>
            <pc:docMk/>
            <pc:sldMk cId="0" sldId="264"/>
            <ac:spMk id="2" creationId="{00000000-0000-0000-0000-000000000000}"/>
          </ac:spMkLst>
        </pc:spChg>
        <pc:spChg chg="mod">
          <ac:chgData name="Bernadette Scott" userId="59d7f2bb-14b4-401c-ba39-1580fa7f662f" providerId="ADAL" clId="{35B30BD7-D0CE-4CC8-91E1-20FD66BA1A2C}" dt="2023-05-06T06:09:22.362" v="202" actId="27636"/>
          <ac:spMkLst>
            <pc:docMk/>
            <pc:sldMk cId="0" sldId="264"/>
            <ac:spMk id="3" creationId="{00000000-0000-0000-0000-000000000000}"/>
          </ac:spMkLst>
        </pc:spChg>
        <pc:picChg chg="add mod">
          <ac:chgData name="Bernadette Scott" userId="59d7f2bb-14b4-401c-ba39-1580fa7f662f" providerId="ADAL" clId="{35B30BD7-D0CE-4CC8-91E1-20FD66BA1A2C}" dt="2023-05-06T06:09:23.650" v="203" actId="1076"/>
          <ac:picMkLst>
            <pc:docMk/>
            <pc:sldMk cId="0" sldId="264"/>
            <ac:picMk id="7" creationId="{BEEACF31-8143-E4C9-9D29-EE15B65D498F}"/>
          </ac:picMkLst>
        </pc:picChg>
      </pc:sldChg>
      <pc:sldChg chg="modSp mod setBg">
        <pc:chgData name="Bernadette Scott" userId="59d7f2bb-14b4-401c-ba39-1580fa7f662f" providerId="ADAL" clId="{35B30BD7-D0CE-4CC8-91E1-20FD66BA1A2C}" dt="2023-05-06T06:09:35.981" v="204" actId="26606"/>
        <pc:sldMkLst>
          <pc:docMk/>
          <pc:sldMk cId="0" sldId="265"/>
        </pc:sldMkLst>
        <pc:spChg chg="mod">
          <ac:chgData name="Bernadette Scott" userId="59d7f2bb-14b4-401c-ba39-1580fa7f662f" providerId="ADAL" clId="{35B30BD7-D0CE-4CC8-91E1-20FD66BA1A2C}" dt="2023-05-06T06:09:35.981" v="204" actId="26606"/>
          <ac:spMkLst>
            <pc:docMk/>
            <pc:sldMk cId="0" sldId="265"/>
            <ac:spMk id="2" creationId="{00000000-0000-0000-0000-000000000000}"/>
          </ac:spMkLst>
        </pc:spChg>
        <pc:spChg chg="mod">
          <ac:chgData name="Bernadette Scott" userId="59d7f2bb-14b4-401c-ba39-1580fa7f662f" providerId="ADAL" clId="{35B30BD7-D0CE-4CC8-91E1-20FD66BA1A2C}" dt="2023-05-06T06:09:35.981" v="204" actId="26606"/>
          <ac:spMkLst>
            <pc:docMk/>
            <pc:sldMk cId="0" sldId="265"/>
            <ac:spMk id="9" creationId="{00000000-0000-0000-0000-000000000000}"/>
          </ac:spMkLst>
        </pc:spChg>
        <pc:picChg chg="mod ord">
          <ac:chgData name="Bernadette Scott" userId="59d7f2bb-14b4-401c-ba39-1580fa7f662f" providerId="ADAL" clId="{35B30BD7-D0CE-4CC8-91E1-20FD66BA1A2C}" dt="2023-05-06T06:09:35.981" v="204" actId="26606"/>
          <ac:picMkLst>
            <pc:docMk/>
            <pc:sldMk cId="0" sldId="265"/>
            <ac:picMk id="8" creationId="{00000000-0000-0000-0000-000000000000}"/>
          </ac:picMkLst>
        </pc:picChg>
      </pc:sldChg>
      <pc:sldChg chg="addSp delSp modSp mod setBg">
        <pc:chgData name="Bernadette Scott" userId="59d7f2bb-14b4-401c-ba39-1580fa7f662f" providerId="ADAL" clId="{35B30BD7-D0CE-4CC8-91E1-20FD66BA1A2C}" dt="2023-05-06T06:15:52.530" v="278" actId="1076"/>
        <pc:sldMkLst>
          <pc:docMk/>
          <pc:sldMk cId="0" sldId="266"/>
        </pc:sldMkLst>
        <pc:spChg chg="del">
          <ac:chgData name="Bernadette Scott" userId="59d7f2bb-14b4-401c-ba39-1580fa7f662f" providerId="ADAL" clId="{35B30BD7-D0CE-4CC8-91E1-20FD66BA1A2C}" dt="2023-05-06T06:14:22.467" v="261" actId="478"/>
          <ac:spMkLst>
            <pc:docMk/>
            <pc:sldMk cId="0" sldId="266"/>
            <ac:spMk id="2" creationId="{00000000-0000-0000-0000-000000000000}"/>
          </ac:spMkLst>
        </pc:spChg>
        <pc:spChg chg="add del mod">
          <ac:chgData name="Bernadette Scott" userId="59d7f2bb-14b4-401c-ba39-1580fa7f662f" providerId="ADAL" clId="{35B30BD7-D0CE-4CC8-91E1-20FD66BA1A2C}" dt="2023-05-06T06:14:58.682" v="272" actId="123"/>
          <ac:spMkLst>
            <pc:docMk/>
            <pc:sldMk cId="0" sldId="266"/>
            <ac:spMk id="3" creationId="{00000000-0000-0000-0000-000000000000}"/>
          </ac:spMkLst>
        </pc:spChg>
        <pc:spChg chg="add del mod">
          <ac:chgData name="Bernadette Scott" userId="59d7f2bb-14b4-401c-ba39-1580fa7f662f" providerId="ADAL" clId="{35B30BD7-D0CE-4CC8-91E1-20FD66BA1A2C}" dt="2023-05-06T06:14:16.252" v="259" actId="478"/>
          <ac:spMkLst>
            <pc:docMk/>
            <pc:sldMk cId="0" sldId="266"/>
            <ac:spMk id="5" creationId="{C40188F8-C09A-51AE-C511-B1A6437DEF9D}"/>
          </ac:spMkLst>
        </pc:spChg>
        <pc:picChg chg="add del">
          <ac:chgData name="Bernadette Scott" userId="59d7f2bb-14b4-401c-ba39-1580fa7f662f" providerId="ADAL" clId="{35B30BD7-D0CE-4CC8-91E1-20FD66BA1A2C}" dt="2023-05-06T06:15:40.297" v="275" actId="478"/>
          <ac:picMkLst>
            <pc:docMk/>
            <pc:sldMk cId="0" sldId="266"/>
            <ac:picMk id="7" creationId="{73FAB472-1DB1-2C21-10C7-27B007015D22}"/>
          </ac:picMkLst>
        </pc:picChg>
        <pc:picChg chg="add mod">
          <ac:chgData name="Bernadette Scott" userId="59d7f2bb-14b4-401c-ba39-1580fa7f662f" providerId="ADAL" clId="{35B30BD7-D0CE-4CC8-91E1-20FD66BA1A2C}" dt="2023-05-06T06:15:52.530" v="278" actId="1076"/>
          <ac:picMkLst>
            <pc:docMk/>
            <pc:sldMk cId="0" sldId="266"/>
            <ac:picMk id="8" creationId="{38129E62-8D8E-AEA3-42B3-E2803D773A78}"/>
          </ac:picMkLst>
        </pc:picChg>
      </pc:sldChg>
      <pc:sldChg chg="addSp delSp modSp mod setBg">
        <pc:chgData name="Bernadette Scott" userId="59d7f2bb-14b4-401c-ba39-1580fa7f662f" providerId="ADAL" clId="{35B30BD7-D0CE-4CC8-91E1-20FD66BA1A2C}" dt="2023-05-06T06:18:12.069" v="302" actId="26606"/>
        <pc:sldMkLst>
          <pc:docMk/>
          <pc:sldMk cId="0" sldId="267"/>
        </pc:sldMkLst>
        <pc:spChg chg="del mod">
          <ac:chgData name="Bernadette Scott" userId="59d7f2bb-14b4-401c-ba39-1580fa7f662f" providerId="ADAL" clId="{35B30BD7-D0CE-4CC8-91E1-20FD66BA1A2C}" dt="2023-05-06T06:16:17.803" v="280" actId="478"/>
          <ac:spMkLst>
            <pc:docMk/>
            <pc:sldMk cId="0" sldId="267"/>
            <ac:spMk id="2" creationId="{00000000-0000-0000-0000-000000000000}"/>
          </ac:spMkLst>
        </pc:spChg>
        <pc:spChg chg="mod">
          <ac:chgData name="Bernadette Scott" userId="59d7f2bb-14b4-401c-ba39-1580fa7f662f" providerId="ADAL" clId="{35B30BD7-D0CE-4CC8-91E1-20FD66BA1A2C}" dt="2023-05-06T06:18:12.069" v="302" actId="26606"/>
          <ac:spMkLst>
            <pc:docMk/>
            <pc:sldMk cId="0" sldId="267"/>
            <ac:spMk id="3" creationId="{00000000-0000-0000-0000-000000000000}"/>
          </ac:spMkLst>
        </pc:spChg>
        <pc:spChg chg="add del">
          <ac:chgData name="Bernadette Scott" userId="59d7f2bb-14b4-401c-ba39-1580fa7f662f" providerId="ADAL" clId="{35B30BD7-D0CE-4CC8-91E1-20FD66BA1A2C}" dt="2023-05-06T06:18:12.069" v="302" actId="26606"/>
          <ac:spMkLst>
            <pc:docMk/>
            <pc:sldMk cId="0" sldId="267"/>
            <ac:spMk id="9" creationId="{FBE9B179-4473-436F-B9E7-608C8CB4D07B}"/>
          </ac:spMkLst>
        </pc:spChg>
        <pc:picChg chg="add del mod">
          <ac:chgData name="Bernadette Scott" userId="59d7f2bb-14b4-401c-ba39-1580fa7f662f" providerId="ADAL" clId="{35B30BD7-D0CE-4CC8-91E1-20FD66BA1A2C}" dt="2023-05-06T06:18:12.069" v="302" actId="26606"/>
          <ac:picMkLst>
            <pc:docMk/>
            <pc:sldMk cId="0" sldId="267"/>
            <ac:picMk id="5" creationId="{E04600C1-A6E4-5854-A3F9-96DBE0DFE3EE}"/>
          </ac:picMkLst>
        </pc:picChg>
      </pc:sldChg>
      <pc:sldChg chg="delSp modSp mod setBg">
        <pc:chgData name="Bernadette Scott" userId="59d7f2bb-14b4-401c-ba39-1580fa7f662f" providerId="ADAL" clId="{35B30BD7-D0CE-4CC8-91E1-20FD66BA1A2C}" dt="2023-05-06T06:17:31.990" v="295" actId="14100"/>
        <pc:sldMkLst>
          <pc:docMk/>
          <pc:sldMk cId="0" sldId="268"/>
        </pc:sldMkLst>
        <pc:spChg chg="del">
          <ac:chgData name="Bernadette Scott" userId="59d7f2bb-14b4-401c-ba39-1580fa7f662f" providerId="ADAL" clId="{35B30BD7-D0CE-4CC8-91E1-20FD66BA1A2C}" dt="2023-05-06T06:16:47.773" v="285" actId="478"/>
          <ac:spMkLst>
            <pc:docMk/>
            <pc:sldMk cId="0" sldId="268"/>
            <ac:spMk id="2" creationId="{00000000-0000-0000-0000-000000000000}"/>
          </ac:spMkLst>
        </pc:spChg>
        <pc:spChg chg="mod ord">
          <ac:chgData name="Bernadette Scott" userId="59d7f2bb-14b4-401c-ba39-1580fa7f662f" providerId="ADAL" clId="{35B30BD7-D0CE-4CC8-91E1-20FD66BA1A2C}" dt="2023-05-06T06:17:31.990" v="295" actId="14100"/>
          <ac:spMkLst>
            <pc:docMk/>
            <pc:sldMk cId="0" sldId="268"/>
            <ac:spMk id="3" creationId="{00000000-0000-0000-0000-000000000000}"/>
          </ac:spMkLst>
        </pc:spChg>
        <pc:picChg chg="mod">
          <ac:chgData name="Bernadette Scott" userId="59d7f2bb-14b4-401c-ba39-1580fa7f662f" providerId="ADAL" clId="{35B30BD7-D0CE-4CC8-91E1-20FD66BA1A2C}" dt="2023-05-06T06:17:21.210" v="291" actId="14100"/>
          <ac:picMkLst>
            <pc:docMk/>
            <pc:sldMk cId="0" sldId="268"/>
            <ac:picMk id="4" creationId="{00000000-0000-0000-0000-000000000000}"/>
          </ac:picMkLst>
        </pc:picChg>
      </pc:sldChg>
      <pc:sldChg chg="addSp delSp modSp mod setBg">
        <pc:chgData name="Bernadette Scott" userId="59d7f2bb-14b4-401c-ba39-1580fa7f662f" providerId="ADAL" clId="{35B30BD7-D0CE-4CC8-91E1-20FD66BA1A2C}" dt="2023-05-06T06:19:13.426" v="319" actId="1076"/>
        <pc:sldMkLst>
          <pc:docMk/>
          <pc:sldMk cId="0" sldId="269"/>
        </pc:sldMkLst>
        <pc:spChg chg="del mod">
          <ac:chgData name="Bernadette Scott" userId="59d7f2bb-14b4-401c-ba39-1580fa7f662f" providerId="ADAL" clId="{35B30BD7-D0CE-4CC8-91E1-20FD66BA1A2C}" dt="2023-05-06T06:18:31.982" v="304" actId="478"/>
          <ac:spMkLst>
            <pc:docMk/>
            <pc:sldMk cId="0" sldId="269"/>
            <ac:spMk id="2" creationId="{00000000-0000-0000-0000-000000000000}"/>
          </ac:spMkLst>
        </pc:spChg>
        <pc:spChg chg="mod ord">
          <ac:chgData name="Bernadette Scott" userId="59d7f2bb-14b4-401c-ba39-1580fa7f662f" providerId="ADAL" clId="{35B30BD7-D0CE-4CC8-91E1-20FD66BA1A2C}" dt="2023-05-06T06:19:13.426" v="319" actId="1076"/>
          <ac:spMkLst>
            <pc:docMk/>
            <pc:sldMk cId="0" sldId="269"/>
            <ac:spMk id="3" creationId="{00000000-0000-0000-0000-000000000000}"/>
          </ac:spMkLst>
        </pc:spChg>
        <pc:spChg chg="add del">
          <ac:chgData name="Bernadette Scott" userId="59d7f2bb-14b4-401c-ba39-1580fa7f662f" providerId="ADAL" clId="{35B30BD7-D0CE-4CC8-91E1-20FD66BA1A2C}" dt="2023-05-06T06:19:00.772" v="310" actId="26606"/>
          <ac:spMkLst>
            <pc:docMk/>
            <pc:sldMk cId="0" sldId="269"/>
            <ac:spMk id="19460" creationId="{8AC3B7FA-53FD-4D89-BFA4-2DE5AB860BC2}"/>
          </ac:spMkLst>
        </pc:spChg>
        <pc:spChg chg="add del">
          <ac:chgData name="Bernadette Scott" userId="59d7f2bb-14b4-401c-ba39-1580fa7f662f" providerId="ADAL" clId="{35B30BD7-D0CE-4CC8-91E1-20FD66BA1A2C}" dt="2023-05-06T06:19:00.772" v="310" actId="26606"/>
          <ac:spMkLst>
            <pc:docMk/>
            <pc:sldMk cId="0" sldId="269"/>
            <ac:spMk id="19461" creationId="{E3C6F6B7-7899-41D8-AB85-2854E032D03A}"/>
          </ac:spMkLst>
        </pc:spChg>
        <pc:spChg chg="add del">
          <ac:chgData name="Bernadette Scott" userId="59d7f2bb-14b4-401c-ba39-1580fa7f662f" providerId="ADAL" clId="{35B30BD7-D0CE-4CC8-91E1-20FD66BA1A2C}" dt="2023-05-06T06:18:44.181" v="306" actId="26606"/>
          <ac:spMkLst>
            <pc:docMk/>
            <pc:sldMk cId="0" sldId="269"/>
            <ac:spMk id="19463" creationId="{8AC3B7FA-53FD-4D89-BFA4-2DE5AB860BC2}"/>
          </ac:spMkLst>
        </pc:spChg>
        <pc:spChg chg="add del">
          <ac:chgData name="Bernadette Scott" userId="59d7f2bb-14b4-401c-ba39-1580fa7f662f" providerId="ADAL" clId="{35B30BD7-D0CE-4CC8-91E1-20FD66BA1A2C}" dt="2023-05-06T06:18:44.181" v="306" actId="26606"/>
          <ac:spMkLst>
            <pc:docMk/>
            <pc:sldMk cId="0" sldId="269"/>
            <ac:spMk id="19465" creationId="{E3C6F6B7-7899-41D8-AB85-2854E032D03A}"/>
          </ac:spMkLst>
        </pc:spChg>
        <pc:picChg chg="mod ord">
          <ac:chgData name="Bernadette Scott" userId="59d7f2bb-14b4-401c-ba39-1580fa7f662f" providerId="ADAL" clId="{35B30BD7-D0CE-4CC8-91E1-20FD66BA1A2C}" dt="2023-05-06T06:19:00.774" v="311" actId="26606"/>
          <ac:picMkLst>
            <pc:docMk/>
            <pc:sldMk cId="0" sldId="269"/>
            <ac:picMk id="19458" creationId="{00000000-0000-0000-0000-000000000000}"/>
          </ac:picMkLst>
        </pc:picChg>
      </pc:sldChg>
      <pc:sldChg chg="addSp delSp modSp mod setBg">
        <pc:chgData name="Bernadette Scott" userId="59d7f2bb-14b4-401c-ba39-1580fa7f662f" providerId="ADAL" clId="{35B30BD7-D0CE-4CC8-91E1-20FD66BA1A2C}" dt="2023-05-06T06:21:36.428" v="379" actId="122"/>
        <pc:sldMkLst>
          <pc:docMk/>
          <pc:sldMk cId="0" sldId="270"/>
        </pc:sldMkLst>
        <pc:spChg chg="del">
          <ac:chgData name="Bernadette Scott" userId="59d7f2bb-14b4-401c-ba39-1580fa7f662f" providerId="ADAL" clId="{35B30BD7-D0CE-4CC8-91E1-20FD66BA1A2C}" dt="2023-05-06T06:19:22.739" v="320" actId="478"/>
          <ac:spMkLst>
            <pc:docMk/>
            <pc:sldMk cId="0" sldId="270"/>
            <ac:spMk id="2" creationId="{00000000-0000-0000-0000-000000000000}"/>
          </ac:spMkLst>
        </pc:spChg>
        <pc:spChg chg="mod ord">
          <ac:chgData name="Bernadette Scott" userId="59d7f2bb-14b4-401c-ba39-1580fa7f662f" providerId="ADAL" clId="{35B30BD7-D0CE-4CC8-91E1-20FD66BA1A2C}" dt="2023-05-06T06:21:36.428" v="379" actId="122"/>
          <ac:spMkLst>
            <pc:docMk/>
            <pc:sldMk cId="0" sldId="270"/>
            <ac:spMk id="3" creationId="{00000000-0000-0000-0000-000000000000}"/>
          </ac:spMkLst>
        </pc:spChg>
        <pc:spChg chg="add del">
          <ac:chgData name="Bernadette Scott" userId="59d7f2bb-14b4-401c-ba39-1580fa7f662f" providerId="ADAL" clId="{35B30BD7-D0CE-4CC8-91E1-20FD66BA1A2C}" dt="2023-05-06T06:20:36.200" v="332" actId="26606"/>
          <ac:spMkLst>
            <pc:docMk/>
            <pc:sldMk cId="0" sldId="270"/>
            <ac:spMk id="9" creationId="{8AC3B7FA-53FD-4D89-BFA4-2DE5AB860BC2}"/>
          </ac:spMkLst>
        </pc:spChg>
        <pc:spChg chg="add del">
          <ac:chgData name="Bernadette Scott" userId="59d7f2bb-14b4-401c-ba39-1580fa7f662f" providerId="ADAL" clId="{35B30BD7-D0CE-4CC8-91E1-20FD66BA1A2C}" dt="2023-05-06T06:20:36.200" v="332" actId="26606"/>
          <ac:spMkLst>
            <pc:docMk/>
            <pc:sldMk cId="0" sldId="270"/>
            <ac:spMk id="11" creationId="{E3C6F6B7-7899-41D8-AB85-2854E032D03A}"/>
          </ac:spMkLst>
        </pc:spChg>
        <pc:picChg chg="mod ord">
          <ac:chgData name="Bernadette Scott" userId="59d7f2bb-14b4-401c-ba39-1580fa7f662f" providerId="ADAL" clId="{35B30BD7-D0CE-4CC8-91E1-20FD66BA1A2C}" dt="2023-05-06T06:20:45.112" v="335" actId="14100"/>
          <ac:picMkLst>
            <pc:docMk/>
            <pc:sldMk cId="0" sldId="270"/>
            <ac:picMk id="4" creationId="{00000000-0000-0000-0000-000000000000}"/>
          </ac:picMkLst>
        </pc:picChg>
      </pc:sldChg>
      <pc:sldChg chg="addSp delSp modSp mod setBg">
        <pc:chgData name="Bernadette Scott" userId="59d7f2bb-14b4-401c-ba39-1580fa7f662f" providerId="ADAL" clId="{35B30BD7-D0CE-4CC8-91E1-20FD66BA1A2C}" dt="2023-05-06T06:22:18.637" v="390" actId="1076"/>
        <pc:sldMkLst>
          <pc:docMk/>
          <pc:sldMk cId="0" sldId="271"/>
        </pc:sldMkLst>
        <pc:spChg chg="del mod">
          <ac:chgData name="Bernadette Scott" userId="59d7f2bb-14b4-401c-ba39-1580fa7f662f" providerId="ADAL" clId="{35B30BD7-D0CE-4CC8-91E1-20FD66BA1A2C}" dt="2023-05-06T06:22:10.862" v="384" actId="478"/>
          <ac:spMkLst>
            <pc:docMk/>
            <pc:sldMk cId="0" sldId="271"/>
            <ac:spMk id="2" creationId="{00000000-0000-0000-0000-000000000000}"/>
          </ac:spMkLst>
        </pc:spChg>
        <pc:spChg chg="mod">
          <ac:chgData name="Bernadette Scott" userId="59d7f2bb-14b4-401c-ba39-1580fa7f662f" providerId="ADAL" clId="{35B30BD7-D0CE-4CC8-91E1-20FD66BA1A2C}" dt="2023-05-06T06:22:18.637" v="390" actId="1076"/>
          <ac:spMkLst>
            <pc:docMk/>
            <pc:sldMk cId="0" sldId="271"/>
            <ac:spMk id="3" creationId="{00000000-0000-0000-0000-000000000000}"/>
          </ac:spMkLst>
        </pc:spChg>
        <pc:spChg chg="add del">
          <ac:chgData name="Bernadette Scott" userId="59d7f2bb-14b4-401c-ba39-1580fa7f662f" providerId="ADAL" clId="{35B30BD7-D0CE-4CC8-91E1-20FD66BA1A2C}" dt="2023-05-06T06:22:06.302" v="383" actId="26606"/>
          <ac:spMkLst>
            <pc:docMk/>
            <pc:sldMk cId="0" sldId="271"/>
            <ac:spMk id="9" creationId="{F60C7704-7D68-4C16-8EA9-2E13DDE0CC39}"/>
          </ac:spMkLst>
        </pc:spChg>
        <pc:picChg chg="add del mod ord">
          <ac:chgData name="Bernadette Scott" userId="59d7f2bb-14b4-401c-ba39-1580fa7f662f" providerId="ADAL" clId="{35B30BD7-D0CE-4CC8-91E1-20FD66BA1A2C}" dt="2023-05-06T06:22:06.302" v="383" actId="26606"/>
          <ac:picMkLst>
            <pc:docMk/>
            <pc:sldMk cId="0" sldId="271"/>
            <ac:picMk id="4" creationId="{00000000-0000-0000-0000-000000000000}"/>
          </ac:picMkLst>
        </pc:picChg>
      </pc:sldChg>
      <pc:sldChg chg="addSp delSp modSp mod setBg">
        <pc:chgData name="Bernadette Scott" userId="59d7f2bb-14b4-401c-ba39-1580fa7f662f" providerId="ADAL" clId="{35B30BD7-D0CE-4CC8-91E1-20FD66BA1A2C}" dt="2023-05-06T06:14:06.838" v="257" actId="1076"/>
        <pc:sldMkLst>
          <pc:docMk/>
          <pc:sldMk cId="0" sldId="272"/>
        </pc:sldMkLst>
        <pc:spChg chg="del mod">
          <ac:chgData name="Bernadette Scott" userId="59d7f2bb-14b4-401c-ba39-1580fa7f662f" providerId="ADAL" clId="{35B30BD7-D0CE-4CC8-91E1-20FD66BA1A2C}" dt="2023-05-06T06:13:27.087" v="245" actId="478"/>
          <ac:spMkLst>
            <pc:docMk/>
            <pc:sldMk cId="0" sldId="272"/>
            <ac:spMk id="2" creationId="{00000000-0000-0000-0000-000000000000}"/>
          </ac:spMkLst>
        </pc:spChg>
        <pc:spChg chg="mod ord">
          <ac:chgData name="Bernadette Scott" userId="59d7f2bb-14b4-401c-ba39-1580fa7f662f" providerId="ADAL" clId="{35B30BD7-D0CE-4CC8-91E1-20FD66BA1A2C}" dt="2023-05-06T06:14:00.853" v="254" actId="123"/>
          <ac:spMkLst>
            <pc:docMk/>
            <pc:sldMk cId="0" sldId="272"/>
            <ac:spMk id="3" creationId="{00000000-0000-0000-0000-000000000000}"/>
          </ac:spMkLst>
        </pc:spChg>
        <pc:spChg chg="add del">
          <ac:chgData name="Bernadette Scott" userId="59d7f2bb-14b4-401c-ba39-1580fa7f662f" providerId="ADAL" clId="{35B30BD7-D0CE-4CC8-91E1-20FD66BA1A2C}" dt="2023-05-06T06:13:23.631" v="244" actId="26606"/>
          <ac:spMkLst>
            <pc:docMk/>
            <pc:sldMk cId="0" sldId="272"/>
            <ac:spMk id="18439" creationId="{8AC3B7FA-53FD-4D89-BFA4-2DE5AB860BC2}"/>
          </ac:spMkLst>
        </pc:spChg>
        <pc:spChg chg="add del">
          <ac:chgData name="Bernadette Scott" userId="59d7f2bb-14b4-401c-ba39-1580fa7f662f" providerId="ADAL" clId="{35B30BD7-D0CE-4CC8-91E1-20FD66BA1A2C}" dt="2023-05-06T06:13:23.631" v="244" actId="26606"/>
          <ac:spMkLst>
            <pc:docMk/>
            <pc:sldMk cId="0" sldId="272"/>
            <ac:spMk id="18441" creationId="{E3C6F6B7-7899-41D8-AB85-2854E032D03A}"/>
          </ac:spMkLst>
        </pc:spChg>
        <pc:spChg chg="add del">
          <ac:chgData name="Bernadette Scott" userId="59d7f2bb-14b4-401c-ba39-1580fa7f662f" providerId="ADAL" clId="{35B30BD7-D0CE-4CC8-91E1-20FD66BA1A2C}" dt="2023-05-06T06:13:45.548" v="250" actId="26606"/>
          <ac:spMkLst>
            <pc:docMk/>
            <pc:sldMk cId="0" sldId="272"/>
            <ac:spMk id="18446" creationId="{6F94B7DC-18F5-4439-9488-E5B730BBB3A9}"/>
          </ac:spMkLst>
        </pc:spChg>
        <pc:spChg chg="add del">
          <ac:chgData name="Bernadette Scott" userId="59d7f2bb-14b4-401c-ba39-1580fa7f662f" providerId="ADAL" clId="{35B30BD7-D0CE-4CC8-91E1-20FD66BA1A2C}" dt="2023-05-06T06:13:45.548" v="250" actId="26606"/>
          <ac:spMkLst>
            <pc:docMk/>
            <pc:sldMk cId="0" sldId="272"/>
            <ac:spMk id="18448" creationId="{F4861B3C-221F-4FEE-BC20-58155E285CA2}"/>
          </ac:spMkLst>
        </pc:spChg>
        <pc:spChg chg="add del">
          <ac:chgData name="Bernadette Scott" userId="59d7f2bb-14b4-401c-ba39-1580fa7f662f" providerId="ADAL" clId="{35B30BD7-D0CE-4CC8-91E1-20FD66BA1A2C}" dt="2023-05-06T06:13:45.546" v="249" actId="26606"/>
          <ac:spMkLst>
            <pc:docMk/>
            <pc:sldMk cId="0" sldId="272"/>
            <ac:spMk id="18453" creationId="{6F94B7DC-18F5-4439-9488-E5B730BBB3A9}"/>
          </ac:spMkLst>
        </pc:spChg>
        <pc:spChg chg="add del">
          <ac:chgData name="Bernadette Scott" userId="59d7f2bb-14b4-401c-ba39-1580fa7f662f" providerId="ADAL" clId="{35B30BD7-D0CE-4CC8-91E1-20FD66BA1A2C}" dt="2023-05-06T06:13:45.546" v="249" actId="26606"/>
          <ac:spMkLst>
            <pc:docMk/>
            <pc:sldMk cId="0" sldId="272"/>
            <ac:spMk id="18455" creationId="{F4861B3C-221F-4FEE-BC20-58155E285CA2}"/>
          </ac:spMkLst>
        </pc:spChg>
        <pc:picChg chg="mod ord">
          <ac:chgData name="Bernadette Scott" userId="59d7f2bb-14b4-401c-ba39-1580fa7f662f" providerId="ADAL" clId="{35B30BD7-D0CE-4CC8-91E1-20FD66BA1A2C}" dt="2023-05-06T06:14:06.838" v="257" actId="1076"/>
          <ac:picMkLst>
            <pc:docMk/>
            <pc:sldMk cId="0" sldId="272"/>
            <ac:picMk id="18434" creationId="{00000000-0000-0000-0000-000000000000}"/>
          </ac:picMkLst>
        </pc:picChg>
      </pc:sldChg>
      <pc:sldChg chg="addSp delSp modSp mod setBg setClrOvrMap">
        <pc:chgData name="Bernadette Scott" userId="59d7f2bb-14b4-401c-ba39-1580fa7f662f" providerId="ADAL" clId="{35B30BD7-D0CE-4CC8-91E1-20FD66BA1A2C}" dt="2023-05-06T06:26:50.637" v="450" actId="1076"/>
        <pc:sldMkLst>
          <pc:docMk/>
          <pc:sldMk cId="0" sldId="273"/>
        </pc:sldMkLst>
        <pc:spChg chg="mod">
          <ac:chgData name="Bernadette Scott" userId="59d7f2bb-14b4-401c-ba39-1580fa7f662f" providerId="ADAL" clId="{35B30BD7-D0CE-4CC8-91E1-20FD66BA1A2C}" dt="2023-05-06T06:22:37.675" v="393" actId="26606"/>
          <ac:spMkLst>
            <pc:docMk/>
            <pc:sldMk cId="0" sldId="273"/>
            <ac:spMk id="2" creationId="{00000000-0000-0000-0000-000000000000}"/>
          </ac:spMkLst>
        </pc:spChg>
        <pc:spChg chg="mod">
          <ac:chgData name="Bernadette Scott" userId="59d7f2bb-14b4-401c-ba39-1580fa7f662f" providerId="ADAL" clId="{35B30BD7-D0CE-4CC8-91E1-20FD66BA1A2C}" dt="2023-05-06T06:26:48.910" v="449" actId="20577"/>
          <ac:spMkLst>
            <pc:docMk/>
            <pc:sldMk cId="0" sldId="273"/>
            <ac:spMk id="3" creationId="{00000000-0000-0000-0000-000000000000}"/>
          </ac:spMkLst>
        </pc:spChg>
        <pc:spChg chg="add del">
          <ac:chgData name="Bernadette Scott" userId="59d7f2bb-14b4-401c-ba39-1580fa7f662f" providerId="ADAL" clId="{35B30BD7-D0CE-4CC8-91E1-20FD66BA1A2C}" dt="2023-05-06T06:22:37.669" v="392" actId="26606"/>
          <ac:spMkLst>
            <pc:docMk/>
            <pc:sldMk cId="0" sldId="273"/>
            <ac:spMk id="9" creationId="{D9E08541-580A-4310-8A79-87B780ECF848}"/>
          </ac:spMkLst>
        </pc:spChg>
        <pc:spChg chg="add">
          <ac:chgData name="Bernadette Scott" userId="59d7f2bb-14b4-401c-ba39-1580fa7f662f" providerId="ADAL" clId="{35B30BD7-D0CE-4CC8-91E1-20FD66BA1A2C}" dt="2023-05-06T06:22:37.675" v="393" actId="26606"/>
          <ac:spMkLst>
            <pc:docMk/>
            <pc:sldMk cId="0" sldId="273"/>
            <ac:spMk id="12" creationId="{F60C7704-7D68-4C16-8EA9-2E13DDE0CC39}"/>
          </ac:spMkLst>
        </pc:spChg>
        <pc:picChg chg="add del">
          <ac:chgData name="Bernadette Scott" userId="59d7f2bb-14b4-401c-ba39-1580fa7f662f" providerId="ADAL" clId="{35B30BD7-D0CE-4CC8-91E1-20FD66BA1A2C}" dt="2023-05-06T06:22:37.669" v="392" actId="26606"/>
          <ac:picMkLst>
            <pc:docMk/>
            <pc:sldMk cId="0" sldId="273"/>
            <ac:picMk id="5" creationId="{CD2D5E21-26A0-16E1-ECBC-284505BAF4EE}"/>
          </ac:picMkLst>
        </pc:picChg>
        <pc:picChg chg="add mod">
          <ac:chgData name="Bernadette Scott" userId="59d7f2bb-14b4-401c-ba39-1580fa7f662f" providerId="ADAL" clId="{35B30BD7-D0CE-4CC8-91E1-20FD66BA1A2C}" dt="2023-05-06T06:26:50.637" v="450" actId="1076"/>
          <ac:picMkLst>
            <pc:docMk/>
            <pc:sldMk cId="0" sldId="273"/>
            <ac:picMk id="11" creationId="{F642A62C-5F52-39C2-F0CA-BC1C58E50DC4}"/>
          </ac:picMkLst>
        </pc:picChg>
      </pc:sldChg>
      <pc:sldChg chg="addSp delSp modSp mod setBg">
        <pc:chgData name="Bernadette Scott" userId="59d7f2bb-14b4-401c-ba39-1580fa7f662f" providerId="ADAL" clId="{35B30BD7-D0CE-4CC8-91E1-20FD66BA1A2C}" dt="2023-05-06T06:27:06.931" v="455" actId="27636"/>
        <pc:sldMkLst>
          <pc:docMk/>
          <pc:sldMk cId="0" sldId="275"/>
        </pc:sldMkLst>
        <pc:spChg chg="mod">
          <ac:chgData name="Bernadette Scott" userId="59d7f2bb-14b4-401c-ba39-1580fa7f662f" providerId="ADAL" clId="{35B30BD7-D0CE-4CC8-91E1-20FD66BA1A2C}" dt="2023-05-06T06:24:34.870" v="419" actId="1076"/>
          <ac:spMkLst>
            <pc:docMk/>
            <pc:sldMk cId="0" sldId="275"/>
            <ac:spMk id="2" creationId="{00000000-0000-0000-0000-000000000000}"/>
          </ac:spMkLst>
        </pc:spChg>
        <pc:spChg chg="mod ord">
          <ac:chgData name="Bernadette Scott" userId="59d7f2bb-14b4-401c-ba39-1580fa7f662f" providerId="ADAL" clId="{35B30BD7-D0CE-4CC8-91E1-20FD66BA1A2C}" dt="2023-05-06T06:27:06.931" v="455" actId="27636"/>
          <ac:spMkLst>
            <pc:docMk/>
            <pc:sldMk cId="0" sldId="275"/>
            <ac:spMk id="3" creationId="{00000000-0000-0000-0000-000000000000}"/>
          </ac:spMkLst>
        </pc:spChg>
        <pc:picChg chg="add del">
          <ac:chgData name="Bernadette Scott" userId="59d7f2bb-14b4-401c-ba39-1580fa7f662f" providerId="ADAL" clId="{35B30BD7-D0CE-4CC8-91E1-20FD66BA1A2C}" dt="2023-05-06T06:26:02.436" v="425" actId="478"/>
          <ac:picMkLst>
            <pc:docMk/>
            <pc:sldMk cId="0" sldId="275"/>
            <ac:picMk id="3074" creationId="{4B1D5533-6D5E-663A-66DD-212D18DC02F9}"/>
          </ac:picMkLst>
        </pc:picChg>
        <pc:picChg chg="add mod">
          <ac:chgData name="Bernadette Scott" userId="59d7f2bb-14b4-401c-ba39-1580fa7f662f" providerId="ADAL" clId="{35B30BD7-D0CE-4CC8-91E1-20FD66BA1A2C}" dt="2023-05-06T06:26:22.537" v="435" actId="1076"/>
          <ac:picMkLst>
            <pc:docMk/>
            <pc:sldMk cId="0" sldId="275"/>
            <ac:picMk id="3076" creationId="{05E424ED-2E9E-5DCB-9A6A-2E6EBECCE66E}"/>
          </ac:picMkLst>
        </pc:picChg>
        <pc:picChg chg="del mod">
          <ac:chgData name="Bernadette Scott" userId="59d7f2bb-14b4-401c-ba39-1580fa7f662f" providerId="ADAL" clId="{35B30BD7-D0CE-4CC8-91E1-20FD66BA1A2C}" dt="2023-05-06T06:26:02.436" v="425" actId="478"/>
          <ac:picMkLst>
            <pc:docMk/>
            <pc:sldMk cId="0" sldId="275"/>
            <ac:picMk id="20482" creationId="{00000000-0000-0000-0000-000000000000}"/>
          </ac:picMkLst>
        </pc:picChg>
      </pc:sldChg>
      <pc:sldChg chg="addSp delSp modSp mod">
        <pc:chgData name="Bernadette Scott" userId="59d7f2bb-14b4-401c-ba39-1580fa7f662f" providerId="ADAL" clId="{35B30BD7-D0CE-4CC8-91E1-20FD66BA1A2C}" dt="2023-05-06T06:31:05.730" v="559" actId="1076"/>
        <pc:sldMkLst>
          <pc:docMk/>
          <pc:sldMk cId="0" sldId="276"/>
        </pc:sldMkLst>
        <pc:spChg chg="mod">
          <ac:chgData name="Bernadette Scott" userId="59d7f2bb-14b4-401c-ba39-1580fa7f662f" providerId="ADAL" clId="{35B30BD7-D0CE-4CC8-91E1-20FD66BA1A2C}" dt="2023-05-06T06:29:50.390" v="515" actId="122"/>
          <ac:spMkLst>
            <pc:docMk/>
            <pc:sldMk cId="0" sldId="276"/>
            <ac:spMk id="2" creationId="{00000000-0000-0000-0000-000000000000}"/>
          </ac:spMkLst>
        </pc:spChg>
        <pc:spChg chg="mod">
          <ac:chgData name="Bernadette Scott" userId="59d7f2bb-14b4-401c-ba39-1580fa7f662f" providerId="ADAL" clId="{35B30BD7-D0CE-4CC8-91E1-20FD66BA1A2C}" dt="2023-05-06T06:30:50.397" v="555" actId="122"/>
          <ac:spMkLst>
            <pc:docMk/>
            <pc:sldMk cId="0" sldId="276"/>
            <ac:spMk id="3" creationId="{00000000-0000-0000-0000-000000000000}"/>
          </ac:spMkLst>
        </pc:spChg>
        <pc:spChg chg="add">
          <ac:chgData name="Bernadette Scott" userId="59d7f2bb-14b4-401c-ba39-1580fa7f662f" providerId="ADAL" clId="{35B30BD7-D0CE-4CC8-91E1-20FD66BA1A2C}" dt="2023-05-06T06:29:21.829" v="501"/>
          <ac:spMkLst>
            <pc:docMk/>
            <pc:sldMk cId="0" sldId="276"/>
            <ac:spMk id="5" creationId="{A4D08B8C-FB10-3138-5B18-05DC1E366320}"/>
          </ac:spMkLst>
        </pc:spChg>
        <pc:spChg chg="add mod">
          <ac:chgData name="Bernadette Scott" userId="59d7f2bb-14b4-401c-ba39-1580fa7f662f" providerId="ADAL" clId="{35B30BD7-D0CE-4CC8-91E1-20FD66BA1A2C}" dt="2023-05-06T06:29:24.201" v="502"/>
          <ac:spMkLst>
            <pc:docMk/>
            <pc:sldMk cId="0" sldId="276"/>
            <ac:spMk id="6" creationId="{979E49A8-D3EA-3766-8B7E-AB578D5CC936}"/>
          </ac:spMkLst>
        </pc:spChg>
        <pc:picChg chg="del">
          <ac:chgData name="Bernadette Scott" userId="59d7f2bb-14b4-401c-ba39-1580fa7f662f" providerId="ADAL" clId="{35B30BD7-D0CE-4CC8-91E1-20FD66BA1A2C}" dt="2023-05-06T06:29:20.838" v="500" actId="478"/>
          <ac:picMkLst>
            <pc:docMk/>
            <pc:sldMk cId="0" sldId="276"/>
            <ac:picMk id="4" creationId="{00000000-0000-0000-0000-000000000000}"/>
          </ac:picMkLst>
        </pc:picChg>
        <pc:picChg chg="add mod">
          <ac:chgData name="Bernadette Scott" userId="59d7f2bb-14b4-401c-ba39-1580fa7f662f" providerId="ADAL" clId="{35B30BD7-D0CE-4CC8-91E1-20FD66BA1A2C}" dt="2023-05-06T06:31:05.730" v="559" actId="1076"/>
          <ac:picMkLst>
            <pc:docMk/>
            <pc:sldMk cId="0" sldId="276"/>
            <ac:picMk id="7" creationId="{9E79B154-96AD-E241-63A4-25488DE51E97}"/>
          </ac:picMkLst>
        </pc:picChg>
      </pc:sldChg>
      <pc:sldChg chg="addSp modSp mod">
        <pc:chgData name="Bernadette Scott" userId="59d7f2bb-14b4-401c-ba39-1580fa7f662f" providerId="ADAL" clId="{35B30BD7-D0CE-4CC8-91E1-20FD66BA1A2C}" dt="2023-05-06T06:41:33.793" v="603" actId="1076"/>
        <pc:sldMkLst>
          <pc:docMk/>
          <pc:sldMk cId="0" sldId="277"/>
        </pc:sldMkLst>
        <pc:spChg chg="mod">
          <ac:chgData name="Bernadette Scott" userId="59d7f2bb-14b4-401c-ba39-1580fa7f662f" providerId="ADAL" clId="{35B30BD7-D0CE-4CC8-91E1-20FD66BA1A2C}" dt="2023-05-06T06:41:07.207" v="577" actId="1076"/>
          <ac:spMkLst>
            <pc:docMk/>
            <pc:sldMk cId="0" sldId="277"/>
            <ac:spMk id="2" creationId="{00000000-0000-0000-0000-000000000000}"/>
          </ac:spMkLst>
        </pc:spChg>
        <pc:spChg chg="mod">
          <ac:chgData name="Bernadette Scott" userId="59d7f2bb-14b4-401c-ba39-1580fa7f662f" providerId="ADAL" clId="{35B30BD7-D0CE-4CC8-91E1-20FD66BA1A2C}" dt="2023-05-06T06:41:28.447" v="600" actId="20577"/>
          <ac:spMkLst>
            <pc:docMk/>
            <pc:sldMk cId="0" sldId="277"/>
            <ac:spMk id="3" creationId="{00000000-0000-0000-0000-000000000000}"/>
          </ac:spMkLst>
        </pc:spChg>
        <pc:picChg chg="add mod">
          <ac:chgData name="Bernadette Scott" userId="59d7f2bb-14b4-401c-ba39-1580fa7f662f" providerId="ADAL" clId="{35B30BD7-D0CE-4CC8-91E1-20FD66BA1A2C}" dt="2023-05-06T06:41:33.793" v="603" actId="1076"/>
          <ac:picMkLst>
            <pc:docMk/>
            <pc:sldMk cId="0" sldId="277"/>
            <ac:picMk id="5122" creationId="{50EC73AF-A870-5371-5E05-B3E2905E9143}"/>
          </ac:picMkLst>
        </pc:picChg>
      </pc:sldChg>
      <pc:sldChg chg="addSp modSp mod">
        <pc:chgData name="Bernadette Scott" userId="59d7f2bb-14b4-401c-ba39-1580fa7f662f" providerId="ADAL" clId="{35B30BD7-D0CE-4CC8-91E1-20FD66BA1A2C}" dt="2023-05-06T06:44:43.933" v="634" actId="1076"/>
        <pc:sldMkLst>
          <pc:docMk/>
          <pc:sldMk cId="0" sldId="278"/>
        </pc:sldMkLst>
        <pc:spChg chg="mod">
          <ac:chgData name="Bernadette Scott" userId="59d7f2bb-14b4-401c-ba39-1580fa7f662f" providerId="ADAL" clId="{35B30BD7-D0CE-4CC8-91E1-20FD66BA1A2C}" dt="2023-05-06T06:44:31.550" v="629" actId="14100"/>
          <ac:spMkLst>
            <pc:docMk/>
            <pc:sldMk cId="0" sldId="278"/>
            <ac:spMk id="2" creationId="{00000000-0000-0000-0000-000000000000}"/>
          </ac:spMkLst>
        </pc:spChg>
        <pc:spChg chg="mod">
          <ac:chgData name="Bernadette Scott" userId="59d7f2bb-14b4-401c-ba39-1580fa7f662f" providerId="ADAL" clId="{35B30BD7-D0CE-4CC8-91E1-20FD66BA1A2C}" dt="2023-05-06T06:44:39.253" v="633" actId="14100"/>
          <ac:spMkLst>
            <pc:docMk/>
            <pc:sldMk cId="0" sldId="278"/>
            <ac:spMk id="3" creationId="{00000000-0000-0000-0000-000000000000}"/>
          </ac:spMkLst>
        </pc:spChg>
        <pc:picChg chg="add mod">
          <ac:chgData name="Bernadette Scott" userId="59d7f2bb-14b4-401c-ba39-1580fa7f662f" providerId="ADAL" clId="{35B30BD7-D0CE-4CC8-91E1-20FD66BA1A2C}" dt="2023-05-06T06:44:43.933" v="634" actId="1076"/>
          <ac:picMkLst>
            <pc:docMk/>
            <pc:sldMk cId="0" sldId="278"/>
            <ac:picMk id="6146" creationId="{3ACD066D-81AB-BEBD-704F-8150696F7F44}"/>
          </ac:picMkLst>
        </pc:picChg>
      </pc:sldChg>
      <pc:sldChg chg="addSp delSp modSp mod">
        <pc:chgData name="Bernadette Scott" userId="59d7f2bb-14b4-401c-ba39-1580fa7f662f" providerId="ADAL" clId="{35B30BD7-D0CE-4CC8-91E1-20FD66BA1A2C}" dt="2023-05-06T06:46:24.546" v="654" actId="1076"/>
        <pc:sldMkLst>
          <pc:docMk/>
          <pc:sldMk cId="0" sldId="279"/>
        </pc:sldMkLst>
        <pc:spChg chg="mod">
          <ac:chgData name="Bernadette Scott" userId="59d7f2bb-14b4-401c-ba39-1580fa7f662f" providerId="ADAL" clId="{35B30BD7-D0CE-4CC8-91E1-20FD66BA1A2C}" dt="2023-05-06T06:45:18.562" v="647" actId="14100"/>
          <ac:spMkLst>
            <pc:docMk/>
            <pc:sldMk cId="0" sldId="279"/>
            <ac:spMk id="2" creationId="{00000000-0000-0000-0000-000000000000}"/>
          </ac:spMkLst>
        </pc:spChg>
        <pc:spChg chg="mod">
          <ac:chgData name="Bernadette Scott" userId="59d7f2bb-14b4-401c-ba39-1580fa7f662f" providerId="ADAL" clId="{35B30BD7-D0CE-4CC8-91E1-20FD66BA1A2C}" dt="2023-05-06T06:46:16.830" v="651" actId="1076"/>
          <ac:spMkLst>
            <pc:docMk/>
            <pc:sldMk cId="0" sldId="279"/>
            <ac:spMk id="3" creationId="{00000000-0000-0000-0000-000000000000}"/>
          </ac:spMkLst>
        </pc:spChg>
        <pc:picChg chg="del">
          <ac:chgData name="Bernadette Scott" userId="59d7f2bb-14b4-401c-ba39-1580fa7f662f" providerId="ADAL" clId="{35B30BD7-D0CE-4CC8-91E1-20FD66BA1A2C}" dt="2023-05-06T06:44:49.190" v="635" actId="478"/>
          <ac:picMkLst>
            <pc:docMk/>
            <pc:sldMk cId="0" sldId="279"/>
            <ac:picMk id="4" creationId="{00000000-0000-0000-0000-000000000000}"/>
          </ac:picMkLst>
        </pc:picChg>
        <pc:picChg chg="add mod">
          <ac:chgData name="Bernadette Scott" userId="59d7f2bb-14b4-401c-ba39-1580fa7f662f" providerId="ADAL" clId="{35B30BD7-D0CE-4CC8-91E1-20FD66BA1A2C}" dt="2023-05-06T06:46:24.546" v="654" actId="1076"/>
          <ac:picMkLst>
            <pc:docMk/>
            <pc:sldMk cId="0" sldId="279"/>
            <ac:picMk id="7170" creationId="{2BF46876-6AA4-E912-06E2-0C2AE32E5EF1}"/>
          </ac:picMkLst>
        </pc:picChg>
      </pc:sldChg>
      <pc:sldChg chg="addSp modSp mod">
        <pc:chgData name="Bernadette Scott" userId="59d7f2bb-14b4-401c-ba39-1580fa7f662f" providerId="ADAL" clId="{35B30BD7-D0CE-4CC8-91E1-20FD66BA1A2C}" dt="2023-05-06T06:49:08.274" v="693" actId="20577"/>
        <pc:sldMkLst>
          <pc:docMk/>
          <pc:sldMk cId="0" sldId="280"/>
        </pc:sldMkLst>
        <pc:spChg chg="mod">
          <ac:chgData name="Bernadette Scott" userId="59d7f2bb-14b4-401c-ba39-1580fa7f662f" providerId="ADAL" clId="{35B30BD7-D0CE-4CC8-91E1-20FD66BA1A2C}" dt="2023-05-06T06:48:53.682" v="665" actId="1076"/>
          <ac:spMkLst>
            <pc:docMk/>
            <pc:sldMk cId="0" sldId="280"/>
            <ac:spMk id="2" creationId="{00000000-0000-0000-0000-000000000000}"/>
          </ac:spMkLst>
        </pc:spChg>
        <pc:spChg chg="mod">
          <ac:chgData name="Bernadette Scott" userId="59d7f2bb-14b4-401c-ba39-1580fa7f662f" providerId="ADAL" clId="{35B30BD7-D0CE-4CC8-91E1-20FD66BA1A2C}" dt="2023-05-06T06:49:08.274" v="693" actId="20577"/>
          <ac:spMkLst>
            <pc:docMk/>
            <pc:sldMk cId="0" sldId="280"/>
            <ac:spMk id="3" creationId="{00000000-0000-0000-0000-000000000000}"/>
          </ac:spMkLst>
        </pc:spChg>
        <pc:picChg chg="add mod">
          <ac:chgData name="Bernadette Scott" userId="59d7f2bb-14b4-401c-ba39-1580fa7f662f" providerId="ADAL" clId="{35B30BD7-D0CE-4CC8-91E1-20FD66BA1A2C}" dt="2023-05-06T06:48:50.890" v="664" actId="1076"/>
          <ac:picMkLst>
            <pc:docMk/>
            <pc:sldMk cId="0" sldId="280"/>
            <ac:picMk id="8194" creationId="{BE5E97E4-D9CC-7B4B-652A-5D4BA4FEFAFC}"/>
          </ac:picMkLst>
        </pc:picChg>
      </pc:sldChg>
      <pc:sldChg chg="addSp delSp modSp mod">
        <pc:chgData name="Bernadette Scott" userId="59d7f2bb-14b4-401c-ba39-1580fa7f662f" providerId="ADAL" clId="{35B30BD7-D0CE-4CC8-91E1-20FD66BA1A2C}" dt="2023-05-06T23:34:06.263" v="786" actId="1076"/>
        <pc:sldMkLst>
          <pc:docMk/>
          <pc:sldMk cId="0" sldId="281"/>
        </pc:sldMkLst>
        <pc:spChg chg="mod">
          <ac:chgData name="Bernadette Scott" userId="59d7f2bb-14b4-401c-ba39-1580fa7f662f" providerId="ADAL" clId="{35B30BD7-D0CE-4CC8-91E1-20FD66BA1A2C}" dt="2023-05-06T07:02:10.876" v="719" actId="1076"/>
          <ac:spMkLst>
            <pc:docMk/>
            <pc:sldMk cId="0" sldId="281"/>
            <ac:spMk id="2" creationId="{00000000-0000-0000-0000-000000000000}"/>
          </ac:spMkLst>
        </pc:spChg>
        <pc:spChg chg="mod">
          <ac:chgData name="Bernadette Scott" userId="59d7f2bb-14b4-401c-ba39-1580fa7f662f" providerId="ADAL" clId="{35B30BD7-D0CE-4CC8-91E1-20FD66BA1A2C}" dt="2023-05-06T07:02:06.530" v="718" actId="14100"/>
          <ac:spMkLst>
            <pc:docMk/>
            <pc:sldMk cId="0" sldId="281"/>
            <ac:spMk id="3" creationId="{00000000-0000-0000-0000-000000000000}"/>
          </ac:spMkLst>
        </pc:spChg>
        <pc:picChg chg="add del mod">
          <ac:chgData name="Bernadette Scott" userId="59d7f2bb-14b4-401c-ba39-1580fa7f662f" providerId="ADAL" clId="{35B30BD7-D0CE-4CC8-91E1-20FD66BA1A2C}" dt="2023-05-06T23:34:03.442" v="785" actId="478"/>
          <ac:picMkLst>
            <pc:docMk/>
            <pc:sldMk cId="0" sldId="281"/>
            <ac:picMk id="9218" creationId="{06C59F80-88D9-9559-4BCA-AF9BDFE06A4B}"/>
          </ac:picMkLst>
        </pc:picChg>
        <pc:picChg chg="add mod">
          <ac:chgData name="Bernadette Scott" userId="59d7f2bb-14b4-401c-ba39-1580fa7f662f" providerId="ADAL" clId="{35B30BD7-D0CE-4CC8-91E1-20FD66BA1A2C}" dt="2023-05-06T23:34:06.263" v="786" actId="1076"/>
          <ac:picMkLst>
            <pc:docMk/>
            <pc:sldMk cId="0" sldId="281"/>
            <ac:picMk id="9220" creationId="{94FB4CCA-2FFB-45D9-C088-6FD1B79DDEDE}"/>
          </ac:picMkLst>
        </pc:picChg>
      </pc:sldChg>
      <pc:sldChg chg="addSp delSp modSp mod">
        <pc:chgData name="Bernadette Scott" userId="59d7f2bb-14b4-401c-ba39-1580fa7f662f" providerId="ADAL" clId="{35B30BD7-D0CE-4CC8-91E1-20FD66BA1A2C}" dt="2023-05-06T07:05:04.449" v="754" actId="14100"/>
        <pc:sldMkLst>
          <pc:docMk/>
          <pc:sldMk cId="0" sldId="282"/>
        </pc:sldMkLst>
        <pc:spChg chg="mod">
          <ac:chgData name="Bernadette Scott" userId="59d7f2bb-14b4-401c-ba39-1580fa7f662f" providerId="ADAL" clId="{35B30BD7-D0CE-4CC8-91E1-20FD66BA1A2C}" dt="2023-05-06T07:02:24.093" v="723"/>
          <ac:spMkLst>
            <pc:docMk/>
            <pc:sldMk cId="0" sldId="282"/>
            <ac:spMk id="2" creationId="{00000000-0000-0000-0000-000000000000}"/>
          </ac:spMkLst>
        </pc:spChg>
        <pc:spChg chg="mod">
          <ac:chgData name="Bernadette Scott" userId="59d7f2bb-14b4-401c-ba39-1580fa7f662f" providerId="ADAL" clId="{35B30BD7-D0CE-4CC8-91E1-20FD66BA1A2C}" dt="2023-05-06T07:04:58.185" v="751" actId="27636"/>
          <ac:spMkLst>
            <pc:docMk/>
            <pc:sldMk cId="0" sldId="282"/>
            <ac:spMk id="3" creationId="{00000000-0000-0000-0000-000000000000}"/>
          </ac:spMkLst>
        </pc:spChg>
        <pc:picChg chg="del">
          <ac:chgData name="Bernadette Scott" userId="59d7f2bb-14b4-401c-ba39-1580fa7f662f" providerId="ADAL" clId="{35B30BD7-D0CE-4CC8-91E1-20FD66BA1A2C}" dt="2023-05-06T07:02:19.426" v="721" actId="478"/>
          <ac:picMkLst>
            <pc:docMk/>
            <pc:sldMk cId="0" sldId="282"/>
            <ac:picMk id="4" creationId="{00000000-0000-0000-0000-000000000000}"/>
          </ac:picMkLst>
        </pc:picChg>
        <pc:picChg chg="add mod">
          <ac:chgData name="Bernadette Scott" userId="59d7f2bb-14b4-401c-ba39-1580fa7f662f" providerId="ADAL" clId="{35B30BD7-D0CE-4CC8-91E1-20FD66BA1A2C}" dt="2023-05-06T07:05:04.449" v="754" actId="14100"/>
          <ac:picMkLst>
            <pc:docMk/>
            <pc:sldMk cId="0" sldId="282"/>
            <ac:picMk id="10242" creationId="{D9B5856E-9C25-F44A-DEFC-51389625A69E}"/>
          </ac:picMkLst>
        </pc:picChg>
      </pc:sldChg>
      <pc:sldChg chg="addSp delSp modSp mod">
        <pc:chgData name="Bernadette Scott" userId="59d7f2bb-14b4-401c-ba39-1580fa7f662f" providerId="ADAL" clId="{35B30BD7-D0CE-4CC8-91E1-20FD66BA1A2C}" dt="2023-05-06T07:15:57.024" v="762"/>
        <pc:sldMkLst>
          <pc:docMk/>
          <pc:sldMk cId="0" sldId="283"/>
        </pc:sldMkLst>
        <pc:spChg chg="mod">
          <ac:chgData name="Bernadette Scott" userId="59d7f2bb-14b4-401c-ba39-1580fa7f662f" providerId="ADAL" clId="{35B30BD7-D0CE-4CC8-91E1-20FD66BA1A2C}" dt="2023-05-06T07:15:57.024" v="762"/>
          <ac:spMkLst>
            <pc:docMk/>
            <pc:sldMk cId="0" sldId="283"/>
            <ac:spMk id="2" creationId="{00000000-0000-0000-0000-000000000000}"/>
          </ac:spMkLst>
        </pc:spChg>
        <pc:spChg chg="mod">
          <ac:chgData name="Bernadette Scott" userId="59d7f2bb-14b4-401c-ba39-1580fa7f662f" providerId="ADAL" clId="{35B30BD7-D0CE-4CC8-91E1-20FD66BA1A2C}" dt="2023-05-06T07:03:03.590" v="740" actId="1076"/>
          <ac:spMkLst>
            <pc:docMk/>
            <pc:sldMk cId="0" sldId="283"/>
            <ac:spMk id="3" creationId="{00000000-0000-0000-0000-000000000000}"/>
          </ac:spMkLst>
        </pc:spChg>
        <pc:picChg chg="add mod">
          <ac:chgData name="Bernadette Scott" userId="59d7f2bb-14b4-401c-ba39-1580fa7f662f" providerId="ADAL" clId="{35B30BD7-D0CE-4CC8-91E1-20FD66BA1A2C}" dt="2023-05-06T07:03:08.470" v="743" actId="1076"/>
          <ac:picMkLst>
            <pc:docMk/>
            <pc:sldMk cId="0" sldId="283"/>
            <ac:picMk id="4" creationId="{9E3C77D7-425F-0DF9-2F90-7366EF69A2A6}"/>
          </ac:picMkLst>
        </pc:picChg>
        <pc:picChg chg="del">
          <ac:chgData name="Bernadette Scott" userId="59d7f2bb-14b4-401c-ba39-1580fa7f662f" providerId="ADAL" clId="{35B30BD7-D0CE-4CC8-91E1-20FD66BA1A2C}" dt="2023-05-06T07:02:36.187" v="724" actId="478"/>
          <ac:picMkLst>
            <pc:docMk/>
            <pc:sldMk cId="0" sldId="283"/>
            <ac:picMk id="21507" creationId="{00000000-0000-0000-0000-000000000000}"/>
          </ac:picMkLst>
        </pc:picChg>
      </pc:sldChg>
      <pc:sldChg chg="addSp modSp mod">
        <pc:chgData name="Bernadette Scott" userId="59d7f2bb-14b4-401c-ba39-1580fa7f662f" providerId="ADAL" clId="{35B30BD7-D0CE-4CC8-91E1-20FD66BA1A2C}" dt="2023-05-06T07:06:10.822" v="761" actId="1076"/>
        <pc:sldMkLst>
          <pc:docMk/>
          <pc:sldMk cId="0" sldId="284"/>
        </pc:sldMkLst>
        <pc:spChg chg="mod">
          <ac:chgData name="Bernadette Scott" userId="59d7f2bb-14b4-401c-ba39-1580fa7f662f" providerId="ADAL" clId="{35B30BD7-D0CE-4CC8-91E1-20FD66BA1A2C}" dt="2023-05-06T07:03:17.622" v="745"/>
          <ac:spMkLst>
            <pc:docMk/>
            <pc:sldMk cId="0" sldId="284"/>
            <ac:spMk id="2" creationId="{00000000-0000-0000-0000-000000000000}"/>
          </ac:spMkLst>
        </pc:spChg>
        <pc:spChg chg="mod">
          <ac:chgData name="Bernadette Scott" userId="59d7f2bb-14b4-401c-ba39-1580fa7f662f" providerId="ADAL" clId="{35B30BD7-D0CE-4CC8-91E1-20FD66BA1A2C}" dt="2023-05-06T07:06:01.666" v="758" actId="1076"/>
          <ac:spMkLst>
            <pc:docMk/>
            <pc:sldMk cId="0" sldId="284"/>
            <ac:spMk id="3" creationId="{00000000-0000-0000-0000-000000000000}"/>
          </ac:spMkLst>
        </pc:spChg>
        <pc:picChg chg="add mod">
          <ac:chgData name="Bernadette Scott" userId="59d7f2bb-14b4-401c-ba39-1580fa7f662f" providerId="ADAL" clId="{35B30BD7-D0CE-4CC8-91E1-20FD66BA1A2C}" dt="2023-05-06T07:06:10.822" v="761" actId="1076"/>
          <ac:picMkLst>
            <pc:docMk/>
            <pc:sldMk cId="0" sldId="284"/>
            <ac:picMk id="12290" creationId="{EAB7C39F-A975-5E65-4C3F-8C306F6FE62E}"/>
          </ac:picMkLst>
        </pc:picChg>
      </pc:sldChg>
      <pc:sldChg chg="addSp delSp modSp mod setBg">
        <pc:chgData name="Bernadette Scott" userId="59d7f2bb-14b4-401c-ba39-1580fa7f662f" providerId="ADAL" clId="{35B30BD7-D0CE-4CC8-91E1-20FD66BA1A2C}" dt="2023-05-06T23:51:10.552" v="885" actId="120"/>
        <pc:sldMkLst>
          <pc:docMk/>
          <pc:sldMk cId="0" sldId="293"/>
        </pc:sldMkLst>
        <pc:spChg chg="mod">
          <ac:chgData name="Bernadette Scott" userId="59d7f2bb-14b4-401c-ba39-1580fa7f662f" providerId="ADAL" clId="{35B30BD7-D0CE-4CC8-91E1-20FD66BA1A2C}" dt="2023-05-06T23:51:05.152" v="883" actId="122"/>
          <ac:spMkLst>
            <pc:docMk/>
            <pc:sldMk cId="0" sldId="293"/>
            <ac:spMk id="2" creationId="{00000000-0000-0000-0000-000000000000}"/>
          </ac:spMkLst>
        </pc:spChg>
        <pc:spChg chg="mod ord">
          <ac:chgData name="Bernadette Scott" userId="59d7f2bb-14b4-401c-ba39-1580fa7f662f" providerId="ADAL" clId="{35B30BD7-D0CE-4CC8-91E1-20FD66BA1A2C}" dt="2023-05-06T23:51:10.552" v="885" actId="120"/>
          <ac:spMkLst>
            <pc:docMk/>
            <pc:sldMk cId="0" sldId="293"/>
            <ac:spMk id="3" creationId="{00000000-0000-0000-0000-000000000000}"/>
          </ac:spMkLst>
        </pc:spChg>
        <pc:spChg chg="add">
          <ac:chgData name="Bernadette Scott" userId="59d7f2bb-14b4-401c-ba39-1580fa7f662f" providerId="ADAL" clId="{35B30BD7-D0CE-4CC8-91E1-20FD66BA1A2C}" dt="2023-05-06T23:42:23.601" v="825" actId="26606"/>
          <ac:spMkLst>
            <pc:docMk/>
            <pc:sldMk cId="0" sldId="293"/>
            <ac:spMk id="15367" creationId="{F60C7704-7D68-4C16-8EA9-2E13DDE0CC39}"/>
          </ac:spMkLst>
        </pc:spChg>
        <pc:picChg chg="del mod">
          <ac:chgData name="Bernadette Scott" userId="59d7f2bb-14b4-401c-ba39-1580fa7f662f" providerId="ADAL" clId="{35B30BD7-D0CE-4CC8-91E1-20FD66BA1A2C}" dt="2023-05-06T23:36:21.346" v="794" actId="478"/>
          <ac:picMkLst>
            <pc:docMk/>
            <pc:sldMk cId="0" sldId="293"/>
            <ac:picMk id="6" creationId="{00000000-0000-0000-0000-000000000000}"/>
          </ac:picMkLst>
        </pc:picChg>
        <pc:picChg chg="add mod ord">
          <ac:chgData name="Bernadette Scott" userId="59d7f2bb-14b4-401c-ba39-1580fa7f662f" providerId="ADAL" clId="{35B30BD7-D0CE-4CC8-91E1-20FD66BA1A2C}" dt="2023-05-06T23:42:23.601" v="825" actId="26606"/>
          <ac:picMkLst>
            <pc:docMk/>
            <pc:sldMk cId="0" sldId="293"/>
            <ac:picMk id="15362" creationId="{D69F98E8-1DF0-9D34-448D-9D5B6950BD27}"/>
          </ac:picMkLst>
        </pc:picChg>
      </pc:sldChg>
      <pc:sldChg chg="addSp delSp modSp mod setBg">
        <pc:chgData name="Bernadette Scott" userId="59d7f2bb-14b4-401c-ba39-1580fa7f662f" providerId="ADAL" clId="{35B30BD7-D0CE-4CC8-91E1-20FD66BA1A2C}" dt="2023-05-06T23:51:15.720" v="886" actId="122"/>
        <pc:sldMkLst>
          <pc:docMk/>
          <pc:sldMk cId="0" sldId="294"/>
        </pc:sldMkLst>
        <pc:spChg chg="mod ord">
          <ac:chgData name="Bernadette Scott" userId="59d7f2bb-14b4-401c-ba39-1580fa7f662f" providerId="ADAL" clId="{35B30BD7-D0CE-4CC8-91E1-20FD66BA1A2C}" dt="2023-05-06T23:51:15.720" v="886" actId="122"/>
          <ac:spMkLst>
            <pc:docMk/>
            <pc:sldMk cId="0" sldId="294"/>
            <ac:spMk id="2" creationId="{00000000-0000-0000-0000-000000000000}"/>
          </ac:spMkLst>
        </pc:spChg>
        <pc:spChg chg="mod ord">
          <ac:chgData name="Bernadette Scott" userId="59d7f2bb-14b4-401c-ba39-1580fa7f662f" providerId="ADAL" clId="{35B30BD7-D0CE-4CC8-91E1-20FD66BA1A2C}" dt="2023-05-06T23:42:30.040" v="826" actId="26606"/>
          <ac:spMkLst>
            <pc:docMk/>
            <pc:sldMk cId="0" sldId="294"/>
            <ac:spMk id="3" creationId="{00000000-0000-0000-0000-000000000000}"/>
          </ac:spMkLst>
        </pc:spChg>
        <pc:spChg chg="add">
          <ac:chgData name="Bernadette Scott" userId="59d7f2bb-14b4-401c-ba39-1580fa7f662f" providerId="ADAL" clId="{35B30BD7-D0CE-4CC8-91E1-20FD66BA1A2C}" dt="2023-05-06T23:42:30.040" v="826" actId="26606"/>
          <ac:spMkLst>
            <pc:docMk/>
            <pc:sldMk cId="0" sldId="294"/>
            <ac:spMk id="14343" creationId="{F60C7704-7D68-4C16-8EA9-2E13DDE0CC39}"/>
          </ac:spMkLst>
        </pc:spChg>
        <pc:picChg chg="del">
          <ac:chgData name="Bernadette Scott" userId="59d7f2bb-14b4-401c-ba39-1580fa7f662f" providerId="ADAL" clId="{35B30BD7-D0CE-4CC8-91E1-20FD66BA1A2C}" dt="2023-05-06T23:35:29.254" v="787" actId="478"/>
          <ac:picMkLst>
            <pc:docMk/>
            <pc:sldMk cId="0" sldId="294"/>
            <ac:picMk id="10242" creationId="{00000000-0000-0000-0000-000000000000}"/>
          </ac:picMkLst>
        </pc:picChg>
        <pc:picChg chg="add mod ord">
          <ac:chgData name="Bernadette Scott" userId="59d7f2bb-14b4-401c-ba39-1580fa7f662f" providerId="ADAL" clId="{35B30BD7-D0CE-4CC8-91E1-20FD66BA1A2C}" dt="2023-05-06T23:42:30.040" v="826" actId="26606"/>
          <ac:picMkLst>
            <pc:docMk/>
            <pc:sldMk cId="0" sldId="294"/>
            <ac:picMk id="14338" creationId="{384AC1E3-43AE-D5CE-3BBE-43F30973205A}"/>
          </ac:picMkLst>
        </pc:picChg>
      </pc:sldChg>
      <pc:sldChg chg="addSp delSp modSp mod setBg">
        <pc:chgData name="Bernadette Scott" userId="59d7f2bb-14b4-401c-ba39-1580fa7f662f" providerId="ADAL" clId="{35B30BD7-D0CE-4CC8-91E1-20FD66BA1A2C}" dt="2023-05-06T23:51:22.262" v="889" actId="113"/>
        <pc:sldMkLst>
          <pc:docMk/>
          <pc:sldMk cId="0" sldId="295"/>
        </pc:sldMkLst>
        <pc:spChg chg="mod ord">
          <ac:chgData name="Bernadette Scott" userId="59d7f2bb-14b4-401c-ba39-1580fa7f662f" providerId="ADAL" clId="{35B30BD7-D0CE-4CC8-91E1-20FD66BA1A2C}" dt="2023-05-06T23:51:22.262" v="889" actId="113"/>
          <ac:spMkLst>
            <pc:docMk/>
            <pc:sldMk cId="0" sldId="295"/>
            <ac:spMk id="2" creationId="{00000000-0000-0000-0000-000000000000}"/>
          </ac:spMkLst>
        </pc:spChg>
        <pc:spChg chg="mod ord">
          <ac:chgData name="Bernadette Scott" userId="59d7f2bb-14b4-401c-ba39-1580fa7f662f" providerId="ADAL" clId="{35B30BD7-D0CE-4CC8-91E1-20FD66BA1A2C}" dt="2023-05-06T23:42:35.381" v="827" actId="26606"/>
          <ac:spMkLst>
            <pc:docMk/>
            <pc:sldMk cId="0" sldId="295"/>
            <ac:spMk id="3" creationId="{00000000-0000-0000-0000-000000000000}"/>
          </ac:spMkLst>
        </pc:spChg>
        <pc:spChg chg="add">
          <ac:chgData name="Bernadette Scott" userId="59d7f2bb-14b4-401c-ba39-1580fa7f662f" providerId="ADAL" clId="{35B30BD7-D0CE-4CC8-91E1-20FD66BA1A2C}" dt="2023-05-06T23:42:35.381" v="827" actId="26606"/>
          <ac:spMkLst>
            <pc:docMk/>
            <pc:sldMk cId="0" sldId="295"/>
            <ac:spMk id="13316" creationId="{F60C7704-7D68-4C16-8EA9-2E13DDE0CC39}"/>
          </ac:spMkLst>
        </pc:spChg>
        <pc:spChg chg="add del">
          <ac:chgData name="Bernadette Scott" userId="59d7f2bb-14b4-401c-ba39-1580fa7f662f" providerId="ADAL" clId="{35B30BD7-D0CE-4CC8-91E1-20FD66BA1A2C}" dt="2023-05-06T23:32:22.129" v="778" actId="26606"/>
          <ac:spMkLst>
            <pc:docMk/>
            <pc:sldMk cId="0" sldId="295"/>
            <ac:spMk id="13319" creationId="{8AC3B7FA-53FD-4D89-BFA4-2DE5AB860BC2}"/>
          </ac:spMkLst>
        </pc:spChg>
        <pc:spChg chg="add del">
          <ac:chgData name="Bernadette Scott" userId="59d7f2bb-14b4-401c-ba39-1580fa7f662f" providerId="ADAL" clId="{35B30BD7-D0CE-4CC8-91E1-20FD66BA1A2C}" dt="2023-05-06T23:32:22.129" v="778" actId="26606"/>
          <ac:spMkLst>
            <pc:docMk/>
            <pc:sldMk cId="0" sldId="295"/>
            <ac:spMk id="13321" creationId="{E3C6F6B7-7899-41D8-AB85-2854E032D03A}"/>
          </ac:spMkLst>
        </pc:spChg>
        <pc:spChg chg="add del">
          <ac:chgData name="Bernadette Scott" userId="59d7f2bb-14b4-401c-ba39-1580fa7f662f" providerId="ADAL" clId="{35B30BD7-D0CE-4CC8-91E1-20FD66BA1A2C}" dt="2023-05-06T23:32:22.127" v="777" actId="26606"/>
          <ac:spMkLst>
            <pc:docMk/>
            <pc:sldMk cId="0" sldId="295"/>
            <ac:spMk id="13326" creationId="{F60C7704-7D68-4C16-8EA9-2E13DDE0CC39}"/>
          </ac:spMkLst>
        </pc:spChg>
        <pc:picChg chg="del mod">
          <ac:chgData name="Bernadette Scott" userId="59d7f2bb-14b4-401c-ba39-1580fa7f662f" providerId="ADAL" clId="{35B30BD7-D0CE-4CC8-91E1-20FD66BA1A2C}" dt="2023-05-06T23:31:57.287" v="769" actId="478"/>
          <ac:picMkLst>
            <pc:docMk/>
            <pc:sldMk cId="0" sldId="295"/>
            <ac:picMk id="4" creationId="{00000000-0000-0000-0000-000000000000}"/>
          </ac:picMkLst>
        </pc:picChg>
        <pc:picChg chg="add mod ord">
          <ac:chgData name="Bernadette Scott" userId="59d7f2bb-14b4-401c-ba39-1580fa7f662f" providerId="ADAL" clId="{35B30BD7-D0CE-4CC8-91E1-20FD66BA1A2C}" dt="2023-05-06T23:42:35.381" v="827" actId="26606"/>
          <ac:picMkLst>
            <pc:docMk/>
            <pc:sldMk cId="0" sldId="295"/>
            <ac:picMk id="13314" creationId="{D9AABBAE-FC9C-DBCC-5239-89F16657A574}"/>
          </ac:picMkLst>
        </pc:picChg>
      </pc:sldChg>
      <pc:sldChg chg="addSp delSp modSp mod setBg">
        <pc:chgData name="Bernadette Scott" userId="59d7f2bb-14b4-401c-ba39-1580fa7f662f" providerId="ADAL" clId="{35B30BD7-D0CE-4CC8-91E1-20FD66BA1A2C}" dt="2023-05-06T23:51:41.910" v="897" actId="122"/>
        <pc:sldMkLst>
          <pc:docMk/>
          <pc:sldMk cId="0" sldId="296"/>
        </pc:sldMkLst>
        <pc:spChg chg="mod">
          <ac:chgData name="Bernadette Scott" userId="59d7f2bb-14b4-401c-ba39-1580fa7f662f" providerId="ADAL" clId="{35B30BD7-D0CE-4CC8-91E1-20FD66BA1A2C}" dt="2023-05-06T23:51:41.910" v="897" actId="122"/>
          <ac:spMkLst>
            <pc:docMk/>
            <pc:sldMk cId="0" sldId="296"/>
            <ac:spMk id="2" creationId="{00000000-0000-0000-0000-000000000000}"/>
          </ac:spMkLst>
        </pc:spChg>
        <pc:spChg chg="mod">
          <ac:chgData name="Bernadette Scott" userId="59d7f2bb-14b4-401c-ba39-1580fa7f662f" providerId="ADAL" clId="{35B30BD7-D0CE-4CC8-91E1-20FD66BA1A2C}" dt="2023-05-06T23:51:39.661" v="896" actId="12"/>
          <ac:spMkLst>
            <pc:docMk/>
            <pc:sldMk cId="0" sldId="296"/>
            <ac:spMk id="3" creationId="{00000000-0000-0000-0000-000000000000}"/>
          </ac:spMkLst>
        </pc:spChg>
        <pc:spChg chg="add">
          <ac:chgData name="Bernadette Scott" userId="59d7f2bb-14b4-401c-ba39-1580fa7f662f" providerId="ADAL" clId="{35B30BD7-D0CE-4CC8-91E1-20FD66BA1A2C}" dt="2023-05-06T23:42:39.617" v="828" actId="26606"/>
          <ac:spMkLst>
            <pc:docMk/>
            <pc:sldMk cId="0" sldId="296"/>
            <ac:spMk id="16391" creationId="{F60C7704-7D68-4C16-8EA9-2E13DDE0CC39}"/>
          </ac:spMkLst>
        </pc:spChg>
        <pc:picChg chg="del mod">
          <ac:chgData name="Bernadette Scott" userId="59d7f2bb-14b4-401c-ba39-1580fa7f662f" providerId="ADAL" clId="{35B30BD7-D0CE-4CC8-91E1-20FD66BA1A2C}" dt="2023-05-06T23:38:08.685" v="801" actId="478"/>
          <ac:picMkLst>
            <pc:docMk/>
            <pc:sldMk cId="0" sldId="296"/>
            <ac:picMk id="4" creationId="{00000000-0000-0000-0000-000000000000}"/>
          </ac:picMkLst>
        </pc:picChg>
        <pc:picChg chg="add mod ord">
          <ac:chgData name="Bernadette Scott" userId="59d7f2bb-14b4-401c-ba39-1580fa7f662f" providerId="ADAL" clId="{35B30BD7-D0CE-4CC8-91E1-20FD66BA1A2C}" dt="2023-05-06T23:42:39.617" v="828" actId="26606"/>
          <ac:picMkLst>
            <pc:docMk/>
            <pc:sldMk cId="0" sldId="296"/>
            <ac:picMk id="16386" creationId="{A46163AA-48A0-C642-28C5-E82391BFB7F5}"/>
          </ac:picMkLst>
        </pc:picChg>
      </pc:sldChg>
      <pc:sldChg chg="addSp delSp modSp mod setBg">
        <pc:chgData name="Bernadette Scott" userId="59d7f2bb-14b4-401c-ba39-1580fa7f662f" providerId="ADAL" clId="{35B30BD7-D0CE-4CC8-91E1-20FD66BA1A2C}" dt="2023-05-06T23:51:54.380" v="901" actId="12"/>
        <pc:sldMkLst>
          <pc:docMk/>
          <pc:sldMk cId="0" sldId="297"/>
        </pc:sldMkLst>
        <pc:spChg chg="mod">
          <ac:chgData name="Bernadette Scott" userId="59d7f2bb-14b4-401c-ba39-1580fa7f662f" providerId="ADAL" clId="{35B30BD7-D0CE-4CC8-91E1-20FD66BA1A2C}" dt="2023-05-06T23:51:51.043" v="900"/>
          <ac:spMkLst>
            <pc:docMk/>
            <pc:sldMk cId="0" sldId="297"/>
            <ac:spMk id="2" creationId="{00000000-0000-0000-0000-000000000000}"/>
          </ac:spMkLst>
        </pc:spChg>
        <pc:spChg chg="mod">
          <ac:chgData name="Bernadette Scott" userId="59d7f2bb-14b4-401c-ba39-1580fa7f662f" providerId="ADAL" clId="{35B30BD7-D0CE-4CC8-91E1-20FD66BA1A2C}" dt="2023-05-06T23:51:54.380" v="901" actId="12"/>
          <ac:spMkLst>
            <pc:docMk/>
            <pc:sldMk cId="0" sldId="297"/>
            <ac:spMk id="3" creationId="{00000000-0000-0000-0000-000000000000}"/>
          </ac:spMkLst>
        </pc:spChg>
        <pc:spChg chg="add">
          <ac:chgData name="Bernadette Scott" userId="59d7f2bb-14b4-401c-ba39-1580fa7f662f" providerId="ADAL" clId="{35B30BD7-D0CE-4CC8-91E1-20FD66BA1A2C}" dt="2023-05-06T23:42:43.574" v="829" actId="26606"/>
          <ac:spMkLst>
            <pc:docMk/>
            <pc:sldMk cId="0" sldId="297"/>
            <ac:spMk id="17417" creationId="{F60C7704-7D68-4C16-8EA9-2E13DDE0CC39}"/>
          </ac:spMkLst>
        </pc:spChg>
        <pc:picChg chg="del">
          <ac:chgData name="Bernadette Scott" userId="59d7f2bb-14b4-401c-ba39-1580fa7f662f" providerId="ADAL" clId="{35B30BD7-D0CE-4CC8-91E1-20FD66BA1A2C}" dt="2023-05-06T23:39:15.150" v="805" actId="478"/>
          <ac:picMkLst>
            <pc:docMk/>
            <pc:sldMk cId="0" sldId="297"/>
            <ac:picMk id="12291" creationId="{00000000-0000-0000-0000-000000000000}"/>
          </ac:picMkLst>
        </pc:picChg>
        <pc:picChg chg="add del">
          <ac:chgData name="Bernadette Scott" userId="59d7f2bb-14b4-401c-ba39-1580fa7f662f" providerId="ADAL" clId="{35B30BD7-D0CE-4CC8-91E1-20FD66BA1A2C}" dt="2023-05-06T23:39:15.150" v="805" actId="478"/>
          <ac:picMkLst>
            <pc:docMk/>
            <pc:sldMk cId="0" sldId="297"/>
            <ac:picMk id="17410" creationId="{7622FD89-B0BF-F249-3743-D46559B4BB16}"/>
          </ac:picMkLst>
        </pc:picChg>
        <pc:picChg chg="add mod ord">
          <ac:chgData name="Bernadette Scott" userId="59d7f2bb-14b4-401c-ba39-1580fa7f662f" providerId="ADAL" clId="{35B30BD7-D0CE-4CC8-91E1-20FD66BA1A2C}" dt="2023-05-06T23:42:43.574" v="829" actId="26606"/>
          <ac:picMkLst>
            <pc:docMk/>
            <pc:sldMk cId="0" sldId="297"/>
            <ac:picMk id="17412" creationId="{FFBB985D-A03C-4D5C-7176-C9AD11026FBB}"/>
          </ac:picMkLst>
        </pc:picChg>
      </pc:sldChg>
      <pc:sldChg chg="addSp delSp modSp mod setBg">
        <pc:chgData name="Bernadette Scott" userId="59d7f2bb-14b4-401c-ba39-1580fa7f662f" providerId="ADAL" clId="{35B30BD7-D0CE-4CC8-91E1-20FD66BA1A2C}" dt="2023-05-06T23:52:07.954" v="905" actId="12"/>
        <pc:sldMkLst>
          <pc:docMk/>
          <pc:sldMk cId="0" sldId="298"/>
        </pc:sldMkLst>
        <pc:spChg chg="mod">
          <ac:chgData name="Bernadette Scott" userId="59d7f2bb-14b4-401c-ba39-1580fa7f662f" providerId="ADAL" clId="{35B30BD7-D0CE-4CC8-91E1-20FD66BA1A2C}" dt="2023-05-06T23:52:05.715" v="904" actId="113"/>
          <ac:spMkLst>
            <pc:docMk/>
            <pc:sldMk cId="0" sldId="298"/>
            <ac:spMk id="2" creationId="{00000000-0000-0000-0000-000000000000}"/>
          </ac:spMkLst>
        </pc:spChg>
        <pc:spChg chg="mod">
          <ac:chgData name="Bernadette Scott" userId="59d7f2bb-14b4-401c-ba39-1580fa7f662f" providerId="ADAL" clId="{35B30BD7-D0CE-4CC8-91E1-20FD66BA1A2C}" dt="2023-05-06T23:52:07.954" v="905" actId="12"/>
          <ac:spMkLst>
            <pc:docMk/>
            <pc:sldMk cId="0" sldId="298"/>
            <ac:spMk id="3" creationId="{00000000-0000-0000-0000-000000000000}"/>
          </ac:spMkLst>
        </pc:spChg>
        <pc:spChg chg="add">
          <ac:chgData name="Bernadette Scott" userId="59d7f2bb-14b4-401c-ba39-1580fa7f662f" providerId="ADAL" clId="{35B30BD7-D0CE-4CC8-91E1-20FD66BA1A2C}" dt="2023-05-06T23:44:55.863" v="837" actId="26606"/>
          <ac:spMkLst>
            <pc:docMk/>
            <pc:sldMk cId="0" sldId="298"/>
            <ac:spMk id="19463" creationId="{F60C7704-7D68-4C16-8EA9-2E13DDE0CC39}"/>
          </ac:spMkLst>
        </pc:spChg>
        <pc:picChg chg="del mod">
          <ac:chgData name="Bernadette Scott" userId="59d7f2bb-14b4-401c-ba39-1580fa7f662f" providerId="ADAL" clId="{35B30BD7-D0CE-4CC8-91E1-20FD66BA1A2C}" dt="2023-05-06T23:43:05.117" v="834" actId="478"/>
          <ac:picMkLst>
            <pc:docMk/>
            <pc:sldMk cId="0" sldId="298"/>
            <ac:picMk id="11267" creationId="{00000000-0000-0000-0000-000000000000}"/>
          </ac:picMkLst>
        </pc:picChg>
        <pc:picChg chg="add mod ord">
          <ac:chgData name="Bernadette Scott" userId="59d7f2bb-14b4-401c-ba39-1580fa7f662f" providerId="ADAL" clId="{35B30BD7-D0CE-4CC8-91E1-20FD66BA1A2C}" dt="2023-05-06T23:44:55.863" v="837" actId="26606"/>
          <ac:picMkLst>
            <pc:docMk/>
            <pc:sldMk cId="0" sldId="298"/>
            <ac:picMk id="19458" creationId="{51F4159C-2BF8-F839-8730-AE56D900D65F}"/>
          </ac:picMkLst>
        </pc:picChg>
      </pc:sldChg>
      <pc:sldChg chg="addSp delSp modSp mod setBg addAnim modAnim">
        <pc:chgData name="Bernadette Scott" userId="59d7f2bb-14b4-401c-ba39-1580fa7f662f" providerId="ADAL" clId="{35B30BD7-D0CE-4CC8-91E1-20FD66BA1A2C}" dt="2023-05-06T23:57:59.505" v="949"/>
        <pc:sldMkLst>
          <pc:docMk/>
          <pc:sldMk cId="0" sldId="299"/>
        </pc:sldMkLst>
        <pc:spChg chg="mod">
          <ac:chgData name="Bernadette Scott" userId="59d7f2bb-14b4-401c-ba39-1580fa7f662f" providerId="ADAL" clId="{35B30BD7-D0CE-4CC8-91E1-20FD66BA1A2C}" dt="2023-05-06T23:52:14.700" v="908" actId="122"/>
          <ac:spMkLst>
            <pc:docMk/>
            <pc:sldMk cId="0" sldId="299"/>
            <ac:spMk id="2" creationId="{00000000-0000-0000-0000-000000000000}"/>
          </ac:spMkLst>
        </pc:spChg>
        <pc:spChg chg="mod">
          <ac:chgData name="Bernadette Scott" userId="59d7f2bb-14b4-401c-ba39-1580fa7f662f" providerId="ADAL" clId="{35B30BD7-D0CE-4CC8-91E1-20FD66BA1A2C}" dt="2023-05-06T23:52:17.339" v="909" actId="12"/>
          <ac:spMkLst>
            <pc:docMk/>
            <pc:sldMk cId="0" sldId="299"/>
            <ac:spMk id="3" creationId="{00000000-0000-0000-0000-000000000000}"/>
          </ac:spMkLst>
        </pc:spChg>
        <pc:spChg chg="add">
          <ac:chgData name="Bernadette Scott" userId="59d7f2bb-14b4-401c-ba39-1580fa7f662f" providerId="ADAL" clId="{35B30BD7-D0CE-4CC8-91E1-20FD66BA1A2C}" dt="2023-05-06T23:50:56.373" v="881" actId="26606"/>
          <ac:spMkLst>
            <pc:docMk/>
            <pc:sldMk cId="0" sldId="299"/>
            <ac:spMk id="21511" creationId="{F60C7704-7D68-4C16-8EA9-2E13DDE0CC39}"/>
          </ac:spMkLst>
        </pc:spChg>
        <pc:picChg chg="del mod">
          <ac:chgData name="Bernadette Scott" userId="59d7f2bb-14b4-401c-ba39-1580fa7f662f" providerId="ADAL" clId="{35B30BD7-D0CE-4CC8-91E1-20FD66BA1A2C}" dt="2023-05-06T23:45:09.546" v="839" actId="21"/>
          <ac:picMkLst>
            <pc:docMk/>
            <pc:sldMk cId="0" sldId="299"/>
            <ac:picMk id="4" creationId="{00000000-0000-0000-0000-000000000000}"/>
          </ac:picMkLst>
        </pc:picChg>
        <pc:picChg chg="add del mod">
          <ac:chgData name="Bernadette Scott" userId="59d7f2bb-14b4-401c-ba39-1580fa7f662f" providerId="ADAL" clId="{35B30BD7-D0CE-4CC8-91E1-20FD66BA1A2C}" dt="2023-05-06T23:49:46.418" v="877" actId="478"/>
          <ac:picMkLst>
            <pc:docMk/>
            <pc:sldMk cId="0" sldId="299"/>
            <ac:picMk id="5" creationId="{2B96A063-1542-9452-CCBD-0D792C4BCB45}"/>
          </ac:picMkLst>
        </pc:picChg>
        <pc:picChg chg="add del">
          <ac:chgData name="Bernadette Scott" userId="59d7f2bb-14b4-401c-ba39-1580fa7f662f" providerId="ADAL" clId="{35B30BD7-D0CE-4CC8-91E1-20FD66BA1A2C}" dt="2023-05-06T23:49:50.712" v="879" actId="478"/>
          <ac:picMkLst>
            <pc:docMk/>
            <pc:sldMk cId="0" sldId="299"/>
            <ac:picMk id="6" creationId="{B0485937-1B1A-19C5-F9D9-7E7580F7C101}"/>
          </ac:picMkLst>
        </pc:picChg>
        <pc:picChg chg="add mod ord">
          <ac:chgData name="Bernadette Scott" userId="59d7f2bb-14b4-401c-ba39-1580fa7f662f" providerId="ADAL" clId="{35B30BD7-D0CE-4CC8-91E1-20FD66BA1A2C}" dt="2023-05-06T23:50:56.373" v="881" actId="26606"/>
          <ac:picMkLst>
            <pc:docMk/>
            <pc:sldMk cId="0" sldId="299"/>
            <ac:picMk id="21506" creationId="{D71DF87F-D50F-0DF9-F57A-BEEEBB177351}"/>
          </ac:picMkLst>
        </pc:picChg>
      </pc:sldChg>
      <pc:sldChg chg="addSp delSp modSp mod setBg addAnim modAnim">
        <pc:chgData name="Bernadette Scott" userId="59d7f2bb-14b4-401c-ba39-1580fa7f662f" providerId="ADAL" clId="{35B30BD7-D0CE-4CC8-91E1-20FD66BA1A2C}" dt="2023-05-06T23:58:02.969" v="950"/>
        <pc:sldMkLst>
          <pc:docMk/>
          <pc:sldMk cId="0" sldId="300"/>
        </pc:sldMkLst>
        <pc:spChg chg="mod">
          <ac:chgData name="Bernadette Scott" userId="59d7f2bb-14b4-401c-ba39-1580fa7f662f" providerId="ADAL" clId="{35B30BD7-D0CE-4CC8-91E1-20FD66BA1A2C}" dt="2023-05-06T23:52:28.997" v="912" actId="122"/>
          <ac:spMkLst>
            <pc:docMk/>
            <pc:sldMk cId="0" sldId="300"/>
            <ac:spMk id="2" creationId="{00000000-0000-0000-0000-000000000000}"/>
          </ac:spMkLst>
        </pc:spChg>
        <pc:spChg chg="mod">
          <ac:chgData name="Bernadette Scott" userId="59d7f2bb-14b4-401c-ba39-1580fa7f662f" providerId="ADAL" clId="{35B30BD7-D0CE-4CC8-91E1-20FD66BA1A2C}" dt="2023-05-06T23:52:31.124" v="913" actId="12"/>
          <ac:spMkLst>
            <pc:docMk/>
            <pc:sldMk cId="0" sldId="300"/>
            <ac:spMk id="3" creationId="{00000000-0000-0000-0000-000000000000}"/>
          </ac:spMkLst>
        </pc:spChg>
        <pc:spChg chg="add del">
          <ac:chgData name="Bernadette Scott" userId="59d7f2bb-14b4-401c-ba39-1580fa7f662f" providerId="ADAL" clId="{35B30BD7-D0CE-4CC8-91E1-20FD66BA1A2C}" dt="2023-05-06T23:45:37.554" v="843" actId="26606"/>
          <ac:spMkLst>
            <pc:docMk/>
            <pc:sldMk cId="0" sldId="300"/>
            <ac:spMk id="22535" creationId="{E104E71D-46AD-4098-B3F1-71C5B5AD2E96}"/>
          </ac:spMkLst>
        </pc:spChg>
        <pc:spChg chg="add del">
          <ac:chgData name="Bernadette Scott" userId="59d7f2bb-14b4-401c-ba39-1580fa7f662f" providerId="ADAL" clId="{35B30BD7-D0CE-4CC8-91E1-20FD66BA1A2C}" dt="2023-05-06T23:45:37.554" v="843" actId="26606"/>
          <ac:spMkLst>
            <pc:docMk/>
            <pc:sldMk cId="0" sldId="300"/>
            <ac:spMk id="22537" creationId="{37E75FFA-2B8C-4584-9D0D-8297565777F5}"/>
          </ac:spMkLst>
        </pc:spChg>
        <pc:spChg chg="add del">
          <ac:chgData name="Bernadette Scott" userId="59d7f2bb-14b4-401c-ba39-1580fa7f662f" providerId="ADAL" clId="{35B30BD7-D0CE-4CC8-91E1-20FD66BA1A2C}" dt="2023-05-06T23:45:37.554" v="843" actId="26606"/>
          <ac:spMkLst>
            <pc:docMk/>
            <pc:sldMk cId="0" sldId="300"/>
            <ac:spMk id="22541" creationId="{479707B4-C3C4-40AF-BF08-899C3EB710B5}"/>
          </ac:spMkLst>
        </pc:spChg>
        <pc:spChg chg="add del">
          <ac:chgData name="Bernadette Scott" userId="59d7f2bb-14b4-401c-ba39-1580fa7f662f" providerId="ADAL" clId="{35B30BD7-D0CE-4CC8-91E1-20FD66BA1A2C}" dt="2023-05-06T23:45:37.554" v="843" actId="26606"/>
          <ac:spMkLst>
            <pc:docMk/>
            <pc:sldMk cId="0" sldId="300"/>
            <ac:spMk id="22543" creationId="{164FD6B4-A01D-4F93-BB99-2A34A7CE1696}"/>
          </ac:spMkLst>
        </pc:spChg>
        <pc:spChg chg="add">
          <ac:chgData name="Bernadette Scott" userId="59d7f2bb-14b4-401c-ba39-1580fa7f662f" providerId="ADAL" clId="{35B30BD7-D0CE-4CC8-91E1-20FD66BA1A2C}" dt="2023-05-06T23:45:37.556" v="844" actId="26606"/>
          <ac:spMkLst>
            <pc:docMk/>
            <pc:sldMk cId="0" sldId="300"/>
            <ac:spMk id="22545" creationId="{F60C7704-7D68-4C16-8EA9-2E13DDE0CC39}"/>
          </ac:spMkLst>
        </pc:spChg>
        <pc:picChg chg="mod ord">
          <ac:chgData name="Bernadette Scott" userId="59d7f2bb-14b4-401c-ba39-1580fa7f662f" providerId="ADAL" clId="{35B30BD7-D0CE-4CC8-91E1-20FD66BA1A2C}" dt="2023-05-06T23:45:37.556" v="844" actId="26606"/>
          <ac:picMkLst>
            <pc:docMk/>
            <pc:sldMk cId="0" sldId="300"/>
            <ac:picMk id="22530" creationId="{00000000-0000-0000-0000-000000000000}"/>
          </ac:picMkLst>
        </pc:picChg>
        <pc:cxnChg chg="add del">
          <ac:chgData name="Bernadette Scott" userId="59d7f2bb-14b4-401c-ba39-1580fa7f662f" providerId="ADAL" clId="{35B30BD7-D0CE-4CC8-91E1-20FD66BA1A2C}" dt="2023-05-06T23:45:37.554" v="843" actId="26606"/>
          <ac:cxnSpMkLst>
            <pc:docMk/>
            <pc:sldMk cId="0" sldId="300"/>
            <ac:cxnSpMk id="22539" creationId="{97345835-04CD-49BE-B105-1B4770F29A3C}"/>
          </ac:cxnSpMkLst>
        </pc:cxnChg>
      </pc:sldChg>
      <pc:sldChg chg="addSp delSp modSp mod setBg addAnim modAnim">
        <pc:chgData name="Bernadette Scott" userId="59d7f2bb-14b4-401c-ba39-1580fa7f662f" providerId="ADAL" clId="{35B30BD7-D0CE-4CC8-91E1-20FD66BA1A2C}" dt="2023-05-06T23:58:05.920" v="951"/>
        <pc:sldMkLst>
          <pc:docMk/>
          <pc:sldMk cId="0" sldId="301"/>
        </pc:sldMkLst>
        <pc:spChg chg="mod">
          <ac:chgData name="Bernadette Scott" userId="59d7f2bb-14b4-401c-ba39-1580fa7f662f" providerId="ADAL" clId="{35B30BD7-D0CE-4CC8-91E1-20FD66BA1A2C}" dt="2023-05-06T23:52:46.723" v="917" actId="122"/>
          <ac:spMkLst>
            <pc:docMk/>
            <pc:sldMk cId="0" sldId="301"/>
            <ac:spMk id="2" creationId="{00000000-0000-0000-0000-000000000000}"/>
          </ac:spMkLst>
        </pc:spChg>
        <pc:spChg chg="mod">
          <ac:chgData name="Bernadette Scott" userId="59d7f2bb-14b4-401c-ba39-1580fa7f662f" providerId="ADAL" clId="{35B30BD7-D0CE-4CC8-91E1-20FD66BA1A2C}" dt="2023-05-06T23:52:44.602" v="916" actId="12"/>
          <ac:spMkLst>
            <pc:docMk/>
            <pc:sldMk cId="0" sldId="301"/>
            <ac:spMk id="3" creationId="{00000000-0000-0000-0000-000000000000}"/>
          </ac:spMkLst>
        </pc:spChg>
        <pc:spChg chg="add">
          <ac:chgData name="Bernadette Scott" userId="59d7f2bb-14b4-401c-ba39-1580fa7f662f" providerId="ADAL" clId="{35B30BD7-D0CE-4CC8-91E1-20FD66BA1A2C}" dt="2023-05-06T23:45:46.156" v="846" actId="26606"/>
          <ac:spMkLst>
            <pc:docMk/>
            <pc:sldMk cId="0" sldId="301"/>
            <ac:spMk id="18439" creationId="{F60C7704-7D68-4C16-8EA9-2E13DDE0CC39}"/>
          </ac:spMkLst>
        </pc:spChg>
        <pc:picChg chg="del mod">
          <ac:chgData name="Bernadette Scott" userId="59d7f2bb-14b4-401c-ba39-1580fa7f662f" providerId="ADAL" clId="{35B30BD7-D0CE-4CC8-91E1-20FD66BA1A2C}" dt="2023-05-06T23:40:49.447" v="812" actId="478"/>
          <ac:picMkLst>
            <pc:docMk/>
            <pc:sldMk cId="0" sldId="301"/>
            <ac:picMk id="13314" creationId="{00000000-0000-0000-0000-000000000000}"/>
          </ac:picMkLst>
        </pc:picChg>
        <pc:picChg chg="add mod ord">
          <ac:chgData name="Bernadette Scott" userId="59d7f2bb-14b4-401c-ba39-1580fa7f662f" providerId="ADAL" clId="{35B30BD7-D0CE-4CC8-91E1-20FD66BA1A2C}" dt="2023-05-06T23:45:46.156" v="846" actId="26606"/>
          <ac:picMkLst>
            <pc:docMk/>
            <pc:sldMk cId="0" sldId="301"/>
            <ac:picMk id="18434" creationId="{AD473B18-A022-DF4A-97AB-18F9FD732572}"/>
          </ac:picMkLst>
        </pc:picChg>
      </pc:sldChg>
      <pc:sldChg chg="addSp delSp modSp mod setBg addAnim modAnim">
        <pc:chgData name="Bernadette Scott" userId="59d7f2bb-14b4-401c-ba39-1580fa7f662f" providerId="ADAL" clId="{35B30BD7-D0CE-4CC8-91E1-20FD66BA1A2C}" dt="2023-05-06T23:58:09.065" v="952"/>
        <pc:sldMkLst>
          <pc:docMk/>
          <pc:sldMk cId="0" sldId="302"/>
        </pc:sldMkLst>
        <pc:spChg chg="mod">
          <ac:chgData name="Bernadette Scott" userId="59d7f2bb-14b4-401c-ba39-1580fa7f662f" providerId="ADAL" clId="{35B30BD7-D0CE-4CC8-91E1-20FD66BA1A2C}" dt="2023-05-06T23:52:53.341" v="920" actId="122"/>
          <ac:spMkLst>
            <pc:docMk/>
            <pc:sldMk cId="0" sldId="302"/>
            <ac:spMk id="2" creationId="{00000000-0000-0000-0000-000000000000}"/>
          </ac:spMkLst>
        </pc:spChg>
        <pc:spChg chg="mod">
          <ac:chgData name="Bernadette Scott" userId="59d7f2bb-14b4-401c-ba39-1580fa7f662f" providerId="ADAL" clId="{35B30BD7-D0CE-4CC8-91E1-20FD66BA1A2C}" dt="2023-05-06T23:52:55.923" v="921" actId="12"/>
          <ac:spMkLst>
            <pc:docMk/>
            <pc:sldMk cId="0" sldId="302"/>
            <ac:spMk id="3" creationId="{00000000-0000-0000-0000-000000000000}"/>
          </ac:spMkLst>
        </pc:spChg>
        <pc:spChg chg="add">
          <ac:chgData name="Bernadette Scott" userId="59d7f2bb-14b4-401c-ba39-1580fa7f662f" providerId="ADAL" clId="{35B30BD7-D0CE-4CC8-91E1-20FD66BA1A2C}" dt="2023-05-06T23:49:38.133" v="875" actId="26606"/>
          <ac:spMkLst>
            <pc:docMk/>
            <pc:sldMk cId="0" sldId="302"/>
            <ac:spMk id="20487" creationId="{F60C7704-7D68-4C16-8EA9-2E13DDE0CC39}"/>
          </ac:spMkLst>
        </pc:spChg>
        <pc:picChg chg="del">
          <ac:chgData name="Bernadette Scott" userId="59d7f2bb-14b4-401c-ba39-1580fa7f662f" providerId="ADAL" clId="{35B30BD7-D0CE-4CC8-91E1-20FD66BA1A2C}" dt="2023-05-06T23:49:35.623" v="873" actId="478"/>
          <ac:picMkLst>
            <pc:docMk/>
            <pc:sldMk cId="0" sldId="302"/>
            <ac:picMk id="14338" creationId="{00000000-0000-0000-0000-000000000000}"/>
          </ac:picMkLst>
        </pc:picChg>
        <pc:picChg chg="add mod ord">
          <ac:chgData name="Bernadette Scott" userId="59d7f2bb-14b4-401c-ba39-1580fa7f662f" providerId="ADAL" clId="{35B30BD7-D0CE-4CC8-91E1-20FD66BA1A2C}" dt="2023-05-06T23:49:38.133" v="875" actId="26606"/>
          <ac:picMkLst>
            <pc:docMk/>
            <pc:sldMk cId="0" sldId="302"/>
            <ac:picMk id="20482" creationId="{7AE163AD-4DC3-54AF-CD42-9134BC2D4455}"/>
          </ac:picMkLst>
        </pc:picChg>
      </pc:sldChg>
      <pc:sldChg chg="addSp delSp modSp mod setBg addAnim modAnim">
        <pc:chgData name="Bernadette Scott" userId="59d7f2bb-14b4-401c-ba39-1580fa7f662f" providerId="ADAL" clId="{35B30BD7-D0CE-4CC8-91E1-20FD66BA1A2C}" dt="2023-05-06T23:58:11.596" v="953"/>
        <pc:sldMkLst>
          <pc:docMk/>
          <pc:sldMk cId="0" sldId="303"/>
        </pc:sldMkLst>
        <pc:spChg chg="mod">
          <ac:chgData name="Bernadette Scott" userId="59d7f2bb-14b4-401c-ba39-1580fa7f662f" providerId="ADAL" clId="{35B30BD7-D0CE-4CC8-91E1-20FD66BA1A2C}" dt="2023-05-06T23:48:38.066" v="871" actId="26606"/>
          <ac:spMkLst>
            <pc:docMk/>
            <pc:sldMk cId="0" sldId="303"/>
            <ac:spMk id="2" creationId="{00000000-0000-0000-0000-000000000000}"/>
          </ac:spMkLst>
        </pc:spChg>
        <pc:spChg chg="mod">
          <ac:chgData name="Bernadette Scott" userId="59d7f2bb-14b4-401c-ba39-1580fa7f662f" providerId="ADAL" clId="{35B30BD7-D0CE-4CC8-91E1-20FD66BA1A2C}" dt="2023-05-06T23:48:38.066" v="871" actId="26606"/>
          <ac:spMkLst>
            <pc:docMk/>
            <pc:sldMk cId="0" sldId="303"/>
            <ac:spMk id="3" creationId="{00000000-0000-0000-0000-000000000000}"/>
          </ac:spMkLst>
        </pc:spChg>
        <pc:spChg chg="add">
          <ac:chgData name="Bernadette Scott" userId="59d7f2bb-14b4-401c-ba39-1580fa7f662f" providerId="ADAL" clId="{35B30BD7-D0CE-4CC8-91E1-20FD66BA1A2C}" dt="2023-05-06T23:48:38.066" v="871" actId="26606"/>
          <ac:spMkLst>
            <pc:docMk/>
            <pc:sldMk cId="0" sldId="303"/>
            <ac:spMk id="9" creationId="{F60C7704-7D68-4C16-8EA9-2E13DDE0CC39}"/>
          </ac:spMkLst>
        </pc:spChg>
        <pc:picChg chg="add mod ord">
          <ac:chgData name="Bernadette Scott" userId="59d7f2bb-14b4-401c-ba39-1580fa7f662f" providerId="ADAL" clId="{35B30BD7-D0CE-4CC8-91E1-20FD66BA1A2C}" dt="2023-05-06T23:48:38.066" v="871" actId="26606"/>
          <ac:picMkLst>
            <pc:docMk/>
            <pc:sldMk cId="0" sldId="303"/>
            <ac:picMk id="4" creationId="{A4EE6DFA-215A-5E84-CD55-901DE0A9AF43}"/>
          </ac:picMkLst>
        </pc:picChg>
        <pc:picChg chg="del">
          <ac:chgData name="Bernadette Scott" userId="59d7f2bb-14b4-401c-ba39-1580fa7f662f" providerId="ADAL" clId="{35B30BD7-D0CE-4CC8-91E1-20FD66BA1A2C}" dt="2023-05-06T23:48:28.874" v="868" actId="478"/>
          <ac:picMkLst>
            <pc:docMk/>
            <pc:sldMk cId="0" sldId="303"/>
            <ac:picMk id="15362" creationId="{00000000-0000-0000-0000-000000000000}"/>
          </ac:picMkLst>
        </pc:picChg>
      </pc:sldChg>
      <pc:sldChg chg="addSp modSp mod setBg addAnim modAnim">
        <pc:chgData name="Bernadette Scott" userId="59d7f2bb-14b4-401c-ba39-1580fa7f662f" providerId="ADAL" clId="{35B30BD7-D0CE-4CC8-91E1-20FD66BA1A2C}" dt="2023-05-06T23:58:14.655" v="954"/>
        <pc:sldMkLst>
          <pc:docMk/>
          <pc:sldMk cId="0" sldId="304"/>
        </pc:sldMkLst>
        <pc:spChg chg="mod">
          <ac:chgData name="Bernadette Scott" userId="59d7f2bb-14b4-401c-ba39-1580fa7f662f" providerId="ADAL" clId="{35B30BD7-D0CE-4CC8-91E1-20FD66BA1A2C}" dt="2023-05-06T23:53:12.580" v="925" actId="122"/>
          <ac:spMkLst>
            <pc:docMk/>
            <pc:sldMk cId="0" sldId="304"/>
            <ac:spMk id="2" creationId="{00000000-0000-0000-0000-000000000000}"/>
          </ac:spMkLst>
        </pc:spChg>
        <pc:spChg chg="mod">
          <ac:chgData name="Bernadette Scott" userId="59d7f2bb-14b4-401c-ba39-1580fa7f662f" providerId="ADAL" clId="{35B30BD7-D0CE-4CC8-91E1-20FD66BA1A2C}" dt="2023-05-06T23:53:05.879" v="924" actId="12"/>
          <ac:spMkLst>
            <pc:docMk/>
            <pc:sldMk cId="0" sldId="304"/>
            <ac:spMk id="3" creationId="{00000000-0000-0000-0000-000000000000}"/>
          </ac:spMkLst>
        </pc:spChg>
        <pc:spChg chg="add">
          <ac:chgData name="Bernadette Scott" userId="59d7f2bb-14b4-401c-ba39-1580fa7f662f" providerId="ADAL" clId="{35B30BD7-D0CE-4CC8-91E1-20FD66BA1A2C}" dt="2023-05-06T23:47:01.250" v="861" actId="26606"/>
          <ac:spMkLst>
            <pc:docMk/>
            <pc:sldMk cId="0" sldId="304"/>
            <ac:spMk id="16391" creationId="{F60C7704-7D68-4C16-8EA9-2E13DDE0CC39}"/>
          </ac:spMkLst>
        </pc:spChg>
        <pc:picChg chg="mod ord">
          <ac:chgData name="Bernadette Scott" userId="59d7f2bb-14b4-401c-ba39-1580fa7f662f" providerId="ADAL" clId="{35B30BD7-D0CE-4CC8-91E1-20FD66BA1A2C}" dt="2023-05-06T23:47:01.250" v="861" actId="26606"/>
          <ac:picMkLst>
            <pc:docMk/>
            <pc:sldMk cId="0" sldId="304"/>
            <ac:picMk id="16386" creationId="{00000000-0000-0000-0000-000000000000}"/>
          </ac:picMkLst>
        </pc:picChg>
      </pc:sldChg>
      <pc:sldChg chg="addSp modSp mod setBg">
        <pc:chgData name="Bernadette Scott" userId="59d7f2bb-14b4-401c-ba39-1580fa7f662f" providerId="ADAL" clId="{35B30BD7-D0CE-4CC8-91E1-20FD66BA1A2C}" dt="2023-05-06T23:53:18.210" v="928" actId="113"/>
        <pc:sldMkLst>
          <pc:docMk/>
          <pc:sldMk cId="0" sldId="305"/>
        </pc:sldMkLst>
        <pc:spChg chg="mod">
          <ac:chgData name="Bernadette Scott" userId="59d7f2bb-14b4-401c-ba39-1580fa7f662f" providerId="ADAL" clId="{35B30BD7-D0CE-4CC8-91E1-20FD66BA1A2C}" dt="2023-05-06T23:53:18.210" v="928" actId="113"/>
          <ac:spMkLst>
            <pc:docMk/>
            <pc:sldMk cId="0" sldId="305"/>
            <ac:spMk id="2" creationId="{00000000-0000-0000-0000-000000000000}"/>
          </ac:spMkLst>
        </pc:spChg>
        <pc:spChg chg="mod">
          <ac:chgData name="Bernadette Scott" userId="59d7f2bb-14b4-401c-ba39-1580fa7f662f" providerId="ADAL" clId="{35B30BD7-D0CE-4CC8-91E1-20FD66BA1A2C}" dt="2023-05-06T23:46:00.639" v="848" actId="26606"/>
          <ac:spMkLst>
            <pc:docMk/>
            <pc:sldMk cId="0" sldId="305"/>
            <ac:spMk id="3" creationId="{00000000-0000-0000-0000-000000000000}"/>
          </ac:spMkLst>
        </pc:spChg>
        <pc:spChg chg="add">
          <ac:chgData name="Bernadette Scott" userId="59d7f2bb-14b4-401c-ba39-1580fa7f662f" providerId="ADAL" clId="{35B30BD7-D0CE-4CC8-91E1-20FD66BA1A2C}" dt="2023-05-06T23:46:00.639" v="848" actId="26606"/>
          <ac:spMkLst>
            <pc:docMk/>
            <pc:sldMk cId="0" sldId="305"/>
            <ac:spMk id="9" creationId="{F60C7704-7D68-4C16-8EA9-2E13DDE0CC39}"/>
          </ac:spMkLst>
        </pc:spChg>
        <pc:picChg chg="mod ord">
          <ac:chgData name="Bernadette Scott" userId="59d7f2bb-14b4-401c-ba39-1580fa7f662f" providerId="ADAL" clId="{35B30BD7-D0CE-4CC8-91E1-20FD66BA1A2C}" dt="2023-05-06T23:46:00.639" v="848" actId="26606"/>
          <ac:picMkLst>
            <pc:docMk/>
            <pc:sldMk cId="0" sldId="305"/>
            <ac:picMk id="4" creationId="{00000000-0000-0000-0000-000000000000}"/>
          </ac:picMkLst>
        </pc:picChg>
      </pc:sldChg>
      <pc:sldChg chg="addSp modSp mod setBg">
        <pc:chgData name="Bernadette Scott" userId="59d7f2bb-14b4-401c-ba39-1580fa7f662f" providerId="ADAL" clId="{35B30BD7-D0CE-4CC8-91E1-20FD66BA1A2C}" dt="2023-05-06T23:53:26.854" v="931" actId="113"/>
        <pc:sldMkLst>
          <pc:docMk/>
          <pc:sldMk cId="0" sldId="306"/>
        </pc:sldMkLst>
        <pc:spChg chg="mod">
          <ac:chgData name="Bernadette Scott" userId="59d7f2bb-14b4-401c-ba39-1580fa7f662f" providerId="ADAL" clId="{35B30BD7-D0CE-4CC8-91E1-20FD66BA1A2C}" dt="2023-05-06T23:53:26.854" v="931" actId="113"/>
          <ac:spMkLst>
            <pc:docMk/>
            <pc:sldMk cId="0" sldId="306"/>
            <ac:spMk id="2" creationId="{00000000-0000-0000-0000-000000000000}"/>
          </ac:spMkLst>
        </pc:spChg>
        <pc:spChg chg="mod">
          <ac:chgData name="Bernadette Scott" userId="59d7f2bb-14b4-401c-ba39-1580fa7f662f" providerId="ADAL" clId="{35B30BD7-D0CE-4CC8-91E1-20FD66BA1A2C}" dt="2023-05-06T23:46:05.311" v="849" actId="26606"/>
          <ac:spMkLst>
            <pc:docMk/>
            <pc:sldMk cId="0" sldId="306"/>
            <ac:spMk id="3" creationId="{00000000-0000-0000-0000-000000000000}"/>
          </ac:spMkLst>
        </pc:spChg>
        <pc:spChg chg="add">
          <ac:chgData name="Bernadette Scott" userId="59d7f2bb-14b4-401c-ba39-1580fa7f662f" providerId="ADAL" clId="{35B30BD7-D0CE-4CC8-91E1-20FD66BA1A2C}" dt="2023-05-06T23:46:05.311" v="849" actId="26606"/>
          <ac:spMkLst>
            <pc:docMk/>
            <pc:sldMk cId="0" sldId="306"/>
            <ac:spMk id="9" creationId="{F60C7704-7D68-4C16-8EA9-2E13DDE0CC39}"/>
          </ac:spMkLst>
        </pc:spChg>
        <pc:picChg chg="mod ord">
          <ac:chgData name="Bernadette Scott" userId="59d7f2bb-14b4-401c-ba39-1580fa7f662f" providerId="ADAL" clId="{35B30BD7-D0CE-4CC8-91E1-20FD66BA1A2C}" dt="2023-05-06T23:46:05.311" v="849" actId="26606"/>
          <ac:picMkLst>
            <pc:docMk/>
            <pc:sldMk cId="0" sldId="306"/>
            <ac:picMk id="4" creationId="{00000000-0000-0000-0000-000000000000}"/>
          </ac:picMkLst>
        </pc:picChg>
      </pc:sldChg>
      <pc:sldChg chg="addSp modSp mod setBg">
        <pc:chgData name="Bernadette Scott" userId="59d7f2bb-14b4-401c-ba39-1580fa7f662f" providerId="ADAL" clId="{35B30BD7-D0CE-4CC8-91E1-20FD66BA1A2C}" dt="2023-05-06T23:53:35.730" v="934" actId="113"/>
        <pc:sldMkLst>
          <pc:docMk/>
          <pc:sldMk cId="0" sldId="307"/>
        </pc:sldMkLst>
        <pc:spChg chg="mod">
          <ac:chgData name="Bernadette Scott" userId="59d7f2bb-14b4-401c-ba39-1580fa7f662f" providerId="ADAL" clId="{35B30BD7-D0CE-4CC8-91E1-20FD66BA1A2C}" dt="2023-05-06T23:53:35.730" v="934" actId="113"/>
          <ac:spMkLst>
            <pc:docMk/>
            <pc:sldMk cId="0" sldId="307"/>
            <ac:spMk id="2" creationId="{00000000-0000-0000-0000-000000000000}"/>
          </ac:spMkLst>
        </pc:spChg>
        <pc:spChg chg="mod">
          <ac:chgData name="Bernadette Scott" userId="59d7f2bb-14b4-401c-ba39-1580fa7f662f" providerId="ADAL" clId="{35B30BD7-D0CE-4CC8-91E1-20FD66BA1A2C}" dt="2023-05-06T23:46:09.167" v="850" actId="26606"/>
          <ac:spMkLst>
            <pc:docMk/>
            <pc:sldMk cId="0" sldId="307"/>
            <ac:spMk id="3" creationId="{00000000-0000-0000-0000-000000000000}"/>
          </ac:spMkLst>
        </pc:spChg>
        <pc:spChg chg="add">
          <ac:chgData name="Bernadette Scott" userId="59d7f2bb-14b4-401c-ba39-1580fa7f662f" providerId="ADAL" clId="{35B30BD7-D0CE-4CC8-91E1-20FD66BA1A2C}" dt="2023-05-06T23:46:09.167" v="850" actId="26606"/>
          <ac:spMkLst>
            <pc:docMk/>
            <pc:sldMk cId="0" sldId="307"/>
            <ac:spMk id="9" creationId="{F60C7704-7D68-4C16-8EA9-2E13DDE0CC39}"/>
          </ac:spMkLst>
        </pc:spChg>
        <pc:picChg chg="mod ord">
          <ac:chgData name="Bernadette Scott" userId="59d7f2bb-14b4-401c-ba39-1580fa7f662f" providerId="ADAL" clId="{35B30BD7-D0CE-4CC8-91E1-20FD66BA1A2C}" dt="2023-05-06T23:46:09.167" v="850" actId="26606"/>
          <ac:picMkLst>
            <pc:docMk/>
            <pc:sldMk cId="0" sldId="307"/>
            <ac:picMk id="4" creationId="{00000000-0000-0000-0000-000000000000}"/>
          </ac:picMkLst>
        </pc:picChg>
      </pc:sldChg>
      <pc:sldChg chg="addSp delSp modSp del mod setBg">
        <pc:chgData name="Bernadette Scott" userId="59d7f2bb-14b4-401c-ba39-1580fa7f662f" providerId="ADAL" clId="{35B30BD7-D0CE-4CC8-91E1-20FD66BA1A2C}" dt="2023-05-07T00:04:30.908" v="1006" actId="47"/>
        <pc:sldMkLst>
          <pc:docMk/>
          <pc:sldMk cId="0" sldId="308"/>
        </pc:sldMkLst>
        <pc:spChg chg="mod">
          <ac:chgData name="Bernadette Scott" userId="59d7f2bb-14b4-401c-ba39-1580fa7f662f" providerId="ADAL" clId="{35B30BD7-D0CE-4CC8-91E1-20FD66BA1A2C}" dt="2023-05-06T23:58:59.651" v="960" actId="20577"/>
          <ac:spMkLst>
            <pc:docMk/>
            <pc:sldMk cId="0" sldId="308"/>
            <ac:spMk id="2" creationId="{00000000-0000-0000-0000-000000000000}"/>
          </ac:spMkLst>
        </pc:spChg>
        <pc:spChg chg="add del mod">
          <ac:chgData name="Bernadette Scott" userId="59d7f2bb-14b4-401c-ba39-1580fa7f662f" providerId="ADAL" clId="{35B30BD7-D0CE-4CC8-91E1-20FD66BA1A2C}" dt="2023-05-06T23:58:51.996" v="958" actId="478"/>
          <ac:spMkLst>
            <pc:docMk/>
            <pc:sldMk cId="0" sldId="308"/>
            <ac:spMk id="5" creationId="{370796EA-8A70-B6A6-40C9-802B358F962C}"/>
          </ac:spMkLst>
        </pc:spChg>
        <pc:spChg chg="add del">
          <ac:chgData name="Bernadette Scott" userId="59d7f2bb-14b4-401c-ba39-1580fa7f662f" providerId="ADAL" clId="{35B30BD7-D0CE-4CC8-91E1-20FD66BA1A2C}" dt="2023-05-06T23:46:41.108" v="856" actId="26606"/>
          <ac:spMkLst>
            <pc:docMk/>
            <pc:sldMk cId="0" sldId="308"/>
            <ac:spMk id="17415" creationId="{74B414A1-9743-21B7-E084-50A99B3157B7}"/>
          </ac:spMkLst>
        </pc:spChg>
        <pc:spChg chg="add del">
          <ac:chgData name="Bernadette Scott" userId="59d7f2bb-14b4-401c-ba39-1580fa7f662f" providerId="ADAL" clId="{35B30BD7-D0CE-4CC8-91E1-20FD66BA1A2C}" dt="2023-05-06T23:46:33.926" v="853" actId="26606"/>
          <ac:spMkLst>
            <pc:docMk/>
            <pc:sldMk cId="0" sldId="308"/>
            <ac:spMk id="17416" creationId="{5A9AE890-41E0-4E2A-AA31-5FBC53BEA58B}"/>
          </ac:spMkLst>
        </pc:spChg>
        <pc:spChg chg="add del">
          <ac:chgData name="Bernadette Scott" userId="59d7f2bb-14b4-401c-ba39-1580fa7f662f" providerId="ADAL" clId="{35B30BD7-D0CE-4CC8-91E1-20FD66BA1A2C}" dt="2023-05-06T23:46:33.926" v="853" actId="26606"/>
          <ac:spMkLst>
            <pc:docMk/>
            <pc:sldMk cId="0" sldId="308"/>
            <ac:spMk id="17418" creationId="{B3250CE0-FA53-49BD-BA80-D86C526817ED}"/>
          </ac:spMkLst>
        </pc:spChg>
        <pc:spChg chg="add del">
          <ac:chgData name="Bernadette Scott" userId="59d7f2bb-14b4-401c-ba39-1580fa7f662f" providerId="ADAL" clId="{35B30BD7-D0CE-4CC8-91E1-20FD66BA1A2C}" dt="2023-05-06T23:46:33.926" v="853" actId="26606"/>
          <ac:spMkLst>
            <pc:docMk/>
            <pc:sldMk cId="0" sldId="308"/>
            <ac:spMk id="17424" creationId="{250B7C72-1A94-4943-87B0-489276204ECC}"/>
          </ac:spMkLst>
        </pc:spChg>
        <pc:spChg chg="add del">
          <ac:chgData name="Bernadette Scott" userId="59d7f2bb-14b4-401c-ba39-1580fa7f662f" providerId="ADAL" clId="{35B30BD7-D0CE-4CC8-91E1-20FD66BA1A2C}" dt="2023-05-06T23:46:41.108" v="856" actId="26606"/>
          <ac:spMkLst>
            <pc:docMk/>
            <pc:sldMk cId="0" sldId="308"/>
            <ac:spMk id="17426" creationId="{74AF0476-C6E3-49C2-BC3D-DA8F91152547}"/>
          </ac:spMkLst>
        </pc:spChg>
        <pc:spChg chg="add">
          <ac:chgData name="Bernadette Scott" userId="59d7f2bb-14b4-401c-ba39-1580fa7f662f" providerId="ADAL" clId="{35B30BD7-D0CE-4CC8-91E1-20FD66BA1A2C}" dt="2023-05-06T23:46:41.115" v="857" actId="26606"/>
          <ac:spMkLst>
            <pc:docMk/>
            <pc:sldMk cId="0" sldId="308"/>
            <ac:spMk id="17428" creationId="{5A9AE890-41E0-4E2A-AA31-5FBC53BEA58B}"/>
          </ac:spMkLst>
        </pc:spChg>
        <pc:spChg chg="add">
          <ac:chgData name="Bernadette Scott" userId="59d7f2bb-14b4-401c-ba39-1580fa7f662f" providerId="ADAL" clId="{35B30BD7-D0CE-4CC8-91E1-20FD66BA1A2C}" dt="2023-05-06T23:46:41.115" v="857" actId="26606"/>
          <ac:spMkLst>
            <pc:docMk/>
            <pc:sldMk cId="0" sldId="308"/>
            <ac:spMk id="17429" creationId="{B3250CE0-FA53-49BD-BA80-D86C526817ED}"/>
          </ac:spMkLst>
        </pc:spChg>
        <pc:spChg chg="add">
          <ac:chgData name="Bernadette Scott" userId="59d7f2bb-14b4-401c-ba39-1580fa7f662f" providerId="ADAL" clId="{35B30BD7-D0CE-4CC8-91E1-20FD66BA1A2C}" dt="2023-05-06T23:46:41.115" v="857" actId="26606"/>
          <ac:spMkLst>
            <pc:docMk/>
            <pc:sldMk cId="0" sldId="308"/>
            <ac:spMk id="17431" creationId="{554EC9F9-7F83-444D-BF12-7ACDF8283A42}"/>
          </ac:spMkLst>
        </pc:spChg>
        <pc:spChg chg="add">
          <ac:chgData name="Bernadette Scott" userId="59d7f2bb-14b4-401c-ba39-1580fa7f662f" providerId="ADAL" clId="{35B30BD7-D0CE-4CC8-91E1-20FD66BA1A2C}" dt="2023-05-06T23:46:41.115" v="857" actId="26606"/>
          <ac:spMkLst>
            <pc:docMk/>
            <pc:sldMk cId="0" sldId="308"/>
            <ac:spMk id="17433" creationId="{BE510A52-C82D-4267-B565-EAA08A8B3265}"/>
          </ac:spMkLst>
        </pc:spChg>
        <pc:picChg chg="add del">
          <ac:chgData name="Bernadette Scott" userId="59d7f2bb-14b4-401c-ba39-1580fa7f662f" providerId="ADAL" clId="{35B30BD7-D0CE-4CC8-91E1-20FD66BA1A2C}" dt="2023-05-06T23:46:41.108" v="856" actId="26606"/>
          <ac:picMkLst>
            <pc:docMk/>
            <pc:sldMk cId="0" sldId="308"/>
            <ac:picMk id="4" creationId="{00000000-0000-0000-0000-000000000000}"/>
          </ac:picMkLst>
        </pc:picChg>
        <pc:picChg chg="add del mod replId">
          <ac:chgData name="Bernadette Scott" userId="59d7f2bb-14b4-401c-ba39-1580fa7f662f" providerId="ADAL" clId="{35B30BD7-D0CE-4CC8-91E1-20FD66BA1A2C}" dt="2023-05-06T23:58:33.484" v="956" actId="478"/>
          <ac:picMkLst>
            <pc:docMk/>
            <pc:sldMk cId="0" sldId="308"/>
            <ac:picMk id="4" creationId="{00000000-0000-0000-0000-000000000000}"/>
          </ac:picMkLst>
        </pc:picChg>
        <pc:picChg chg="add mod">
          <ac:chgData name="Bernadette Scott" userId="59d7f2bb-14b4-401c-ba39-1580fa7f662f" providerId="ADAL" clId="{35B30BD7-D0CE-4CC8-91E1-20FD66BA1A2C}" dt="2023-05-06T23:59:39.832" v="971" actId="1076"/>
          <ac:picMkLst>
            <pc:docMk/>
            <pc:sldMk cId="0" sldId="308"/>
            <ac:picMk id="6" creationId="{ED140C1F-6335-5709-4BF7-E21E1ABBA374}"/>
          </ac:picMkLst>
        </pc:picChg>
        <pc:picChg chg="del mod ord">
          <ac:chgData name="Bernadette Scott" userId="59d7f2bb-14b4-401c-ba39-1580fa7f662f" providerId="ADAL" clId="{35B30BD7-D0CE-4CC8-91E1-20FD66BA1A2C}" dt="2023-05-06T23:58:32.904" v="955" actId="478"/>
          <ac:picMkLst>
            <pc:docMk/>
            <pc:sldMk cId="0" sldId="308"/>
            <ac:picMk id="17410" creationId="{00000000-0000-0000-0000-000000000000}"/>
          </ac:picMkLst>
        </pc:picChg>
        <pc:picChg chg="del mod ord">
          <ac:chgData name="Bernadette Scott" userId="59d7f2bb-14b4-401c-ba39-1580fa7f662f" providerId="ADAL" clId="{35B30BD7-D0CE-4CC8-91E1-20FD66BA1A2C}" dt="2023-05-06T23:58:49.948" v="957" actId="21"/>
          <ac:picMkLst>
            <pc:docMk/>
            <pc:sldMk cId="0" sldId="308"/>
            <ac:picMk id="17411" creationId="{00000000-0000-0000-0000-000000000000}"/>
          </ac:picMkLst>
        </pc:picChg>
        <pc:cxnChg chg="add del">
          <ac:chgData name="Bernadette Scott" userId="59d7f2bb-14b4-401c-ba39-1580fa7f662f" providerId="ADAL" clId="{35B30BD7-D0CE-4CC8-91E1-20FD66BA1A2C}" dt="2023-05-06T23:46:33.926" v="853" actId="26606"/>
          <ac:cxnSpMkLst>
            <pc:docMk/>
            <pc:sldMk cId="0" sldId="308"/>
            <ac:cxnSpMk id="17420" creationId="{07279799-DC32-47FA-BB6F-622220894CC1}"/>
          </ac:cxnSpMkLst>
        </pc:cxnChg>
        <pc:cxnChg chg="add del">
          <ac:chgData name="Bernadette Scott" userId="59d7f2bb-14b4-401c-ba39-1580fa7f662f" providerId="ADAL" clId="{35B30BD7-D0CE-4CC8-91E1-20FD66BA1A2C}" dt="2023-05-06T23:46:33.926" v="853" actId="26606"/>
          <ac:cxnSpMkLst>
            <pc:docMk/>
            <pc:sldMk cId="0" sldId="308"/>
            <ac:cxnSpMk id="17422" creationId="{A0622A7A-B96F-49C3-8A55-981AB4C96222}"/>
          </ac:cxnSpMkLst>
        </pc:cxnChg>
        <pc:cxnChg chg="add">
          <ac:chgData name="Bernadette Scott" userId="59d7f2bb-14b4-401c-ba39-1580fa7f662f" providerId="ADAL" clId="{35B30BD7-D0CE-4CC8-91E1-20FD66BA1A2C}" dt="2023-05-06T23:46:41.115" v="857" actId="26606"/>
          <ac:cxnSpMkLst>
            <pc:docMk/>
            <pc:sldMk cId="0" sldId="308"/>
            <ac:cxnSpMk id="17430" creationId="{07279799-DC32-47FA-BB6F-622220894CC1}"/>
          </ac:cxnSpMkLst>
        </pc:cxnChg>
        <pc:cxnChg chg="add">
          <ac:chgData name="Bernadette Scott" userId="59d7f2bb-14b4-401c-ba39-1580fa7f662f" providerId="ADAL" clId="{35B30BD7-D0CE-4CC8-91E1-20FD66BA1A2C}" dt="2023-05-06T23:46:41.115" v="857" actId="26606"/>
          <ac:cxnSpMkLst>
            <pc:docMk/>
            <pc:sldMk cId="0" sldId="308"/>
            <ac:cxnSpMk id="17432" creationId="{C80ED6F2-C016-4CCD-868F-8912026EB87B}"/>
          </ac:cxnSpMkLst>
        </pc:cxnChg>
      </pc:sldChg>
      <pc:sldChg chg="delSp modSp mod">
        <pc:chgData name="Bernadette Scott" userId="59d7f2bb-14b4-401c-ba39-1580fa7f662f" providerId="ADAL" clId="{35B30BD7-D0CE-4CC8-91E1-20FD66BA1A2C}" dt="2023-05-07T00:05:09.457" v="1009" actId="113"/>
        <pc:sldMkLst>
          <pc:docMk/>
          <pc:sldMk cId="0" sldId="309"/>
        </pc:sldMkLst>
        <pc:spChg chg="del mod">
          <ac:chgData name="Bernadette Scott" userId="59d7f2bb-14b4-401c-ba39-1580fa7f662f" providerId="ADAL" clId="{35B30BD7-D0CE-4CC8-91E1-20FD66BA1A2C}" dt="2023-05-06T23:41:50.524" v="819" actId="478"/>
          <ac:spMkLst>
            <pc:docMk/>
            <pc:sldMk cId="0" sldId="309"/>
            <ac:spMk id="2" creationId="{00000000-0000-0000-0000-000000000000}"/>
          </ac:spMkLst>
        </pc:spChg>
        <pc:spChg chg="mod">
          <ac:chgData name="Bernadette Scott" userId="59d7f2bb-14b4-401c-ba39-1580fa7f662f" providerId="ADAL" clId="{35B30BD7-D0CE-4CC8-91E1-20FD66BA1A2C}" dt="2023-05-07T00:05:09.457" v="1009" actId="113"/>
          <ac:spMkLst>
            <pc:docMk/>
            <pc:sldMk cId="0" sldId="309"/>
            <ac:spMk id="3" creationId="{00000000-0000-0000-0000-000000000000}"/>
          </ac:spMkLst>
        </pc:spChg>
      </pc:sldChg>
      <pc:sldChg chg="addSp modSp mod setBg">
        <pc:chgData name="Bernadette Scott" userId="59d7f2bb-14b4-401c-ba39-1580fa7f662f" providerId="ADAL" clId="{35B30BD7-D0CE-4CC8-91E1-20FD66BA1A2C}" dt="2023-05-06T23:54:45.747" v="938" actId="14826"/>
        <pc:sldMkLst>
          <pc:docMk/>
          <pc:sldMk cId="0" sldId="310"/>
        </pc:sldMkLst>
        <pc:spChg chg="mod">
          <ac:chgData name="Bernadette Scott" userId="59d7f2bb-14b4-401c-ba39-1580fa7f662f" providerId="ADAL" clId="{35B30BD7-D0CE-4CC8-91E1-20FD66BA1A2C}" dt="2023-05-06T23:53:44.284" v="936" actId="113"/>
          <ac:spMkLst>
            <pc:docMk/>
            <pc:sldMk cId="0" sldId="310"/>
            <ac:spMk id="2" creationId="{00000000-0000-0000-0000-000000000000}"/>
          </ac:spMkLst>
        </pc:spChg>
        <pc:spChg chg="mod">
          <ac:chgData name="Bernadette Scott" userId="59d7f2bb-14b4-401c-ba39-1580fa7f662f" providerId="ADAL" clId="{35B30BD7-D0CE-4CC8-91E1-20FD66BA1A2C}" dt="2023-05-06T23:53:46.711" v="937" actId="12"/>
          <ac:spMkLst>
            <pc:docMk/>
            <pc:sldMk cId="0" sldId="310"/>
            <ac:spMk id="3" creationId="{00000000-0000-0000-0000-000000000000}"/>
          </ac:spMkLst>
        </pc:spChg>
        <pc:spChg chg="add">
          <ac:chgData name="Bernadette Scott" userId="59d7f2bb-14b4-401c-ba39-1580fa7f662f" providerId="ADAL" clId="{35B30BD7-D0CE-4CC8-91E1-20FD66BA1A2C}" dt="2023-05-06T23:46:14.867" v="851" actId="26606"/>
          <ac:spMkLst>
            <pc:docMk/>
            <pc:sldMk cId="0" sldId="310"/>
            <ac:spMk id="9" creationId="{F60C7704-7D68-4C16-8EA9-2E13DDE0CC39}"/>
          </ac:spMkLst>
        </pc:spChg>
        <pc:picChg chg="add mod">
          <ac:chgData name="Bernadette Scott" userId="59d7f2bb-14b4-401c-ba39-1580fa7f662f" providerId="ADAL" clId="{35B30BD7-D0CE-4CC8-91E1-20FD66BA1A2C}" dt="2023-05-06T23:54:45.747" v="938" actId="14826"/>
          <ac:picMkLst>
            <pc:docMk/>
            <pc:sldMk cId="0" sldId="310"/>
            <ac:picMk id="5" creationId="{D857C2C5-320A-35E4-A450-D92B7DCEC5CE}"/>
          </ac:picMkLst>
        </pc:picChg>
      </pc:sldChg>
      <pc:sldChg chg="addSp modSp mod setBg">
        <pc:chgData name="Bernadette Scott" userId="59d7f2bb-14b4-401c-ba39-1580fa7f662f" providerId="ADAL" clId="{35B30BD7-D0CE-4CC8-91E1-20FD66BA1A2C}" dt="2023-05-06T06:10:24.442" v="216" actId="5793"/>
        <pc:sldMkLst>
          <pc:docMk/>
          <pc:sldMk cId="0" sldId="311"/>
        </pc:sldMkLst>
        <pc:spChg chg="mod">
          <ac:chgData name="Bernadette Scott" userId="59d7f2bb-14b4-401c-ba39-1580fa7f662f" providerId="ADAL" clId="{35B30BD7-D0CE-4CC8-91E1-20FD66BA1A2C}" dt="2023-05-06T06:10:24.442" v="216" actId="5793"/>
          <ac:spMkLst>
            <pc:docMk/>
            <pc:sldMk cId="0" sldId="311"/>
            <ac:spMk id="2" creationId="{00000000-0000-0000-0000-000000000000}"/>
          </ac:spMkLst>
        </pc:spChg>
        <pc:spChg chg="mod">
          <ac:chgData name="Bernadette Scott" userId="59d7f2bb-14b4-401c-ba39-1580fa7f662f" providerId="ADAL" clId="{35B30BD7-D0CE-4CC8-91E1-20FD66BA1A2C}" dt="2023-05-06T06:09:44.382" v="205" actId="26606"/>
          <ac:spMkLst>
            <pc:docMk/>
            <pc:sldMk cId="0" sldId="311"/>
            <ac:spMk id="3" creationId="{00000000-0000-0000-0000-000000000000}"/>
          </ac:spMkLst>
        </pc:spChg>
        <pc:spChg chg="add">
          <ac:chgData name="Bernadette Scott" userId="59d7f2bb-14b4-401c-ba39-1580fa7f662f" providerId="ADAL" clId="{35B30BD7-D0CE-4CC8-91E1-20FD66BA1A2C}" dt="2023-05-06T06:09:44.382" v="205" actId="26606"/>
          <ac:spMkLst>
            <pc:docMk/>
            <pc:sldMk cId="0" sldId="311"/>
            <ac:spMk id="8" creationId="{BC67B137-15B0-4AF6-94A8-AC00BA8D7BE3}"/>
          </ac:spMkLst>
        </pc:spChg>
        <pc:spChg chg="add">
          <ac:chgData name="Bernadette Scott" userId="59d7f2bb-14b4-401c-ba39-1580fa7f662f" providerId="ADAL" clId="{35B30BD7-D0CE-4CC8-91E1-20FD66BA1A2C}" dt="2023-05-06T06:09:44.382" v="205" actId="26606"/>
          <ac:spMkLst>
            <pc:docMk/>
            <pc:sldMk cId="0" sldId="311"/>
            <ac:spMk id="10" creationId="{5699F27B-22F2-45E1-BFB8-2B1FF14A955D}"/>
          </ac:spMkLst>
        </pc:spChg>
        <pc:cxnChg chg="add">
          <ac:chgData name="Bernadette Scott" userId="59d7f2bb-14b4-401c-ba39-1580fa7f662f" providerId="ADAL" clId="{35B30BD7-D0CE-4CC8-91E1-20FD66BA1A2C}" dt="2023-05-06T06:09:44.382" v="205" actId="26606"/>
          <ac:cxnSpMkLst>
            <pc:docMk/>
            <pc:sldMk cId="0" sldId="311"/>
            <ac:cxnSpMk id="12" creationId="{633ABDA7-FF8C-4E26-8C7D-47E0AE54EA20}"/>
          </ac:cxnSpMkLst>
        </pc:cxnChg>
      </pc:sldChg>
      <pc:sldChg chg="addSp delSp modSp mod setBg">
        <pc:chgData name="Bernadette Scott" userId="59d7f2bb-14b4-401c-ba39-1580fa7f662f" providerId="ADAL" clId="{35B30BD7-D0CE-4CC8-91E1-20FD66BA1A2C}" dt="2023-05-06T06:12:20.376" v="239" actId="123"/>
        <pc:sldMkLst>
          <pc:docMk/>
          <pc:sldMk cId="0" sldId="312"/>
        </pc:sldMkLst>
        <pc:spChg chg="del mod">
          <ac:chgData name="Bernadette Scott" userId="59d7f2bb-14b4-401c-ba39-1580fa7f662f" providerId="ADAL" clId="{35B30BD7-D0CE-4CC8-91E1-20FD66BA1A2C}" dt="2023-05-06T06:12:07.323" v="238" actId="478"/>
          <ac:spMkLst>
            <pc:docMk/>
            <pc:sldMk cId="0" sldId="312"/>
            <ac:spMk id="2" creationId="{00000000-0000-0000-0000-000000000000}"/>
          </ac:spMkLst>
        </pc:spChg>
        <pc:spChg chg="mod">
          <ac:chgData name="Bernadette Scott" userId="59d7f2bb-14b4-401c-ba39-1580fa7f662f" providerId="ADAL" clId="{35B30BD7-D0CE-4CC8-91E1-20FD66BA1A2C}" dt="2023-05-06T06:12:20.376" v="239" actId="123"/>
          <ac:spMkLst>
            <pc:docMk/>
            <pc:sldMk cId="0" sldId="312"/>
            <ac:spMk id="3" creationId="{00000000-0000-0000-0000-000000000000}"/>
          </ac:spMkLst>
        </pc:spChg>
        <pc:spChg chg="add del">
          <ac:chgData name="Bernadette Scott" userId="59d7f2bb-14b4-401c-ba39-1580fa7f662f" providerId="ADAL" clId="{35B30BD7-D0CE-4CC8-91E1-20FD66BA1A2C}" dt="2023-05-06T06:11:52.153" v="236" actId="26606"/>
          <ac:spMkLst>
            <pc:docMk/>
            <pc:sldMk cId="0" sldId="312"/>
            <ac:spMk id="9" creationId="{FBE9B179-4473-436F-B9E7-608C8CB4D07B}"/>
          </ac:spMkLst>
        </pc:spChg>
        <pc:spChg chg="add">
          <ac:chgData name="Bernadette Scott" userId="59d7f2bb-14b4-401c-ba39-1580fa7f662f" providerId="ADAL" clId="{35B30BD7-D0CE-4CC8-91E1-20FD66BA1A2C}" dt="2023-05-06T06:11:52.153" v="236" actId="26606"/>
          <ac:spMkLst>
            <pc:docMk/>
            <pc:sldMk cId="0" sldId="312"/>
            <ac:spMk id="14" creationId="{FBE9B179-4473-436F-B9E7-608C8CB4D07B}"/>
          </ac:spMkLst>
        </pc:spChg>
        <pc:picChg chg="add mod">
          <ac:chgData name="Bernadette Scott" userId="59d7f2bb-14b4-401c-ba39-1580fa7f662f" providerId="ADAL" clId="{35B30BD7-D0CE-4CC8-91E1-20FD66BA1A2C}" dt="2023-05-06T06:11:52.153" v="236" actId="26606"/>
          <ac:picMkLst>
            <pc:docMk/>
            <pc:sldMk cId="0" sldId="312"/>
            <ac:picMk id="5" creationId="{CA159505-AEE8-35E3-6B97-3B508AA985C4}"/>
          </ac:picMkLst>
        </pc:picChg>
      </pc:sldChg>
      <pc:sldChg chg="addSp delSp modSp add del mod">
        <pc:chgData name="Bernadette Scott" userId="59d7f2bb-14b4-401c-ba39-1580fa7f662f" providerId="ADAL" clId="{35B30BD7-D0CE-4CC8-91E1-20FD66BA1A2C}" dt="2023-05-06T23:59:31.822" v="969" actId="47"/>
        <pc:sldMkLst>
          <pc:docMk/>
          <pc:sldMk cId="1590041664" sldId="313"/>
        </pc:sldMkLst>
        <pc:picChg chg="add mod">
          <ac:chgData name="Bernadette Scott" userId="59d7f2bb-14b4-401c-ba39-1580fa7f662f" providerId="ADAL" clId="{35B30BD7-D0CE-4CC8-91E1-20FD66BA1A2C}" dt="2023-05-06T23:59:28.025" v="968" actId="1076"/>
          <ac:picMkLst>
            <pc:docMk/>
            <pc:sldMk cId="1590041664" sldId="313"/>
            <ac:picMk id="4" creationId="{39D613A0-532B-4F5F-51E7-F9D7DDED3F51}"/>
          </ac:picMkLst>
        </pc:picChg>
        <pc:picChg chg="del">
          <ac:chgData name="Bernadette Scott" userId="59d7f2bb-14b4-401c-ba39-1580fa7f662f" providerId="ADAL" clId="{35B30BD7-D0CE-4CC8-91E1-20FD66BA1A2C}" dt="2023-05-06T23:59:25.737" v="967" actId="478"/>
          <ac:picMkLst>
            <pc:docMk/>
            <pc:sldMk cId="1590041664" sldId="313"/>
            <ac:picMk id="5" creationId="{D857C2C5-320A-35E4-A450-D92B7DCEC5CE}"/>
          </ac:picMkLst>
        </pc:picChg>
      </pc:sldChg>
      <pc:sldChg chg="addSp delSp modSp add mod setBg addAnim setClrOvrMap">
        <pc:chgData name="Bernadette Scott" userId="59d7f2bb-14b4-401c-ba39-1580fa7f662f" providerId="ADAL" clId="{35B30BD7-D0CE-4CC8-91E1-20FD66BA1A2C}" dt="2023-05-07T00:04:37.590" v="1008"/>
        <pc:sldMkLst>
          <pc:docMk/>
          <pc:sldMk cId="2137196503" sldId="313"/>
        </pc:sldMkLst>
        <pc:spChg chg="mod ord">
          <ac:chgData name="Bernadette Scott" userId="59d7f2bb-14b4-401c-ba39-1580fa7f662f" providerId="ADAL" clId="{35B30BD7-D0CE-4CC8-91E1-20FD66BA1A2C}" dt="2023-05-07T00:04:37.590" v="1007" actId="26606"/>
          <ac:spMkLst>
            <pc:docMk/>
            <pc:sldMk cId="2137196503" sldId="313"/>
            <ac:spMk id="2" creationId="{00000000-0000-0000-0000-000000000000}"/>
          </ac:spMkLst>
        </pc:spChg>
        <pc:spChg chg="del mod">
          <ac:chgData name="Bernadette Scott" userId="59d7f2bb-14b4-401c-ba39-1580fa7f662f" providerId="ADAL" clId="{35B30BD7-D0CE-4CC8-91E1-20FD66BA1A2C}" dt="2023-05-07T00:00:02.439" v="989" actId="478"/>
          <ac:spMkLst>
            <pc:docMk/>
            <pc:sldMk cId="2137196503" sldId="313"/>
            <ac:spMk id="3" creationId="{00000000-0000-0000-0000-000000000000}"/>
          </ac:spMkLst>
        </pc:spChg>
        <pc:spChg chg="add del mod">
          <ac:chgData name="Bernadette Scott" userId="59d7f2bb-14b4-401c-ba39-1580fa7f662f" providerId="ADAL" clId="{35B30BD7-D0CE-4CC8-91E1-20FD66BA1A2C}" dt="2023-05-07T00:00:10.494" v="992" actId="478"/>
          <ac:spMkLst>
            <pc:docMk/>
            <pc:sldMk cId="2137196503" sldId="313"/>
            <ac:spMk id="6" creationId="{9E7BF7C7-40E4-A2AC-6602-A20DC10AF9E0}"/>
          </ac:spMkLst>
        </pc:spChg>
        <pc:spChg chg="del">
          <ac:chgData name="Bernadette Scott" userId="59d7f2bb-14b4-401c-ba39-1580fa7f662f" providerId="ADAL" clId="{35B30BD7-D0CE-4CC8-91E1-20FD66BA1A2C}" dt="2023-05-07T00:03:23.365" v="1001" actId="26606"/>
          <ac:spMkLst>
            <pc:docMk/>
            <pc:sldMk cId="2137196503" sldId="313"/>
            <ac:spMk id="9" creationId="{F60C7704-7D68-4C16-8EA9-2E13DDE0CC39}"/>
          </ac:spMkLst>
        </pc:spChg>
        <pc:spChg chg="add del">
          <ac:chgData name="Bernadette Scott" userId="59d7f2bb-14b4-401c-ba39-1580fa7f662f" providerId="ADAL" clId="{35B30BD7-D0CE-4CC8-91E1-20FD66BA1A2C}" dt="2023-05-07T00:03:41.534" v="1002" actId="26606"/>
          <ac:spMkLst>
            <pc:docMk/>
            <pc:sldMk cId="2137196503" sldId="313"/>
            <ac:spMk id="22535" creationId="{3015786B-EDF9-4D06-86F8-138A81A3773C}"/>
          </ac:spMkLst>
        </pc:spChg>
        <pc:spChg chg="add del">
          <ac:chgData name="Bernadette Scott" userId="59d7f2bb-14b4-401c-ba39-1580fa7f662f" providerId="ADAL" clId="{35B30BD7-D0CE-4CC8-91E1-20FD66BA1A2C}" dt="2023-05-07T00:03:41.534" v="1002" actId="26606"/>
          <ac:spMkLst>
            <pc:docMk/>
            <pc:sldMk cId="2137196503" sldId="313"/>
            <ac:spMk id="22537" creationId="{CDAF4C44-C3B3-4BE9-B858-3F83253B504B}"/>
          </ac:spMkLst>
        </pc:spChg>
        <pc:spChg chg="add del">
          <ac:chgData name="Bernadette Scott" userId="59d7f2bb-14b4-401c-ba39-1580fa7f662f" providerId="ADAL" clId="{35B30BD7-D0CE-4CC8-91E1-20FD66BA1A2C}" dt="2023-05-07T00:03:41.534" v="1002" actId="26606"/>
          <ac:spMkLst>
            <pc:docMk/>
            <pc:sldMk cId="2137196503" sldId="313"/>
            <ac:spMk id="22541" creationId="{F3AFF695-55AF-4146-BC3F-D9E49D777CE4}"/>
          </ac:spMkLst>
        </pc:spChg>
        <pc:spChg chg="add del">
          <ac:chgData name="Bernadette Scott" userId="59d7f2bb-14b4-401c-ba39-1580fa7f662f" providerId="ADAL" clId="{35B30BD7-D0CE-4CC8-91E1-20FD66BA1A2C}" dt="2023-05-07T00:04:10.603" v="1005" actId="26606"/>
          <ac:spMkLst>
            <pc:docMk/>
            <pc:sldMk cId="2137196503" sldId="313"/>
            <ac:spMk id="22548" creationId="{3015786B-EDF9-4D06-86F8-138A81A3773C}"/>
          </ac:spMkLst>
        </pc:spChg>
        <pc:spChg chg="add del">
          <ac:chgData name="Bernadette Scott" userId="59d7f2bb-14b4-401c-ba39-1580fa7f662f" providerId="ADAL" clId="{35B30BD7-D0CE-4CC8-91E1-20FD66BA1A2C}" dt="2023-05-07T00:04:10.603" v="1005" actId="26606"/>
          <ac:spMkLst>
            <pc:docMk/>
            <pc:sldMk cId="2137196503" sldId="313"/>
            <ac:spMk id="22550" creationId="{CDAF4C44-C3B3-4BE9-B858-3F83253B504B}"/>
          </ac:spMkLst>
        </pc:spChg>
        <pc:spChg chg="add del">
          <ac:chgData name="Bernadette Scott" userId="59d7f2bb-14b4-401c-ba39-1580fa7f662f" providerId="ADAL" clId="{35B30BD7-D0CE-4CC8-91E1-20FD66BA1A2C}" dt="2023-05-07T00:04:10.603" v="1005" actId="26606"/>
          <ac:spMkLst>
            <pc:docMk/>
            <pc:sldMk cId="2137196503" sldId="313"/>
            <ac:spMk id="22554" creationId="{642E4582-3500-4DD5-95C5-F5C612623A43}"/>
          </ac:spMkLst>
        </pc:spChg>
        <pc:spChg chg="add del">
          <ac:chgData name="Bernadette Scott" userId="59d7f2bb-14b4-401c-ba39-1580fa7f662f" providerId="ADAL" clId="{35B30BD7-D0CE-4CC8-91E1-20FD66BA1A2C}" dt="2023-05-07T00:04:10.548" v="1004" actId="26606"/>
          <ac:spMkLst>
            <pc:docMk/>
            <pc:sldMk cId="2137196503" sldId="313"/>
            <ac:spMk id="22561" creationId="{3015786B-EDF9-4D06-86F8-138A81A3773C}"/>
          </ac:spMkLst>
        </pc:spChg>
        <pc:spChg chg="add del">
          <ac:chgData name="Bernadette Scott" userId="59d7f2bb-14b4-401c-ba39-1580fa7f662f" providerId="ADAL" clId="{35B30BD7-D0CE-4CC8-91E1-20FD66BA1A2C}" dt="2023-05-07T00:04:10.548" v="1004" actId="26606"/>
          <ac:spMkLst>
            <pc:docMk/>
            <pc:sldMk cId="2137196503" sldId="313"/>
            <ac:spMk id="22563" creationId="{CDAF4C44-C3B3-4BE9-B858-3F83253B504B}"/>
          </ac:spMkLst>
        </pc:spChg>
        <pc:spChg chg="add del">
          <ac:chgData name="Bernadette Scott" userId="59d7f2bb-14b4-401c-ba39-1580fa7f662f" providerId="ADAL" clId="{35B30BD7-D0CE-4CC8-91E1-20FD66BA1A2C}" dt="2023-05-07T00:04:10.548" v="1004" actId="26606"/>
          <ac:spMkLst>
            <pc:docMk/>
            <pc:sldMk cId="2137196503" sldId="313"/>
            <ac:spMk id="22567" creationId="{F3AFF695-55AF-4146-BC3F-D9E49D777CE4}"/>
          </ac:spMkLst>
        </pc:spChg>
        <pc:spChg chg="add del">
          <ac:chgData name="Bernadette Scott" userId="59d7f2bb-14b4-401c-ba39-1580fa7f662f" providerId="ADAL" clId="{35B30BD7-D0CE-4CC8-91E1-20FD66BA1A2C}" dt="2023-05-07T00:04:37.590" v="1007" actId="26606"/>
          <ac:spMkLst>
            <pc:docMk/>
            <pc:sldMk cId="2137196503" sldId="313"/>
            <ac:spMk id="22571" creationId="{3015786B-EDF9-4D06-86F8-138A81A3773C}"/>
          </ac:spMkLst>
        </pc:spChg>
        <pc:spChg chg="add del">
          <ac:chgData name="Bernadette Scott" userId="59d7f2bb-14b4-401c-ba39-1580fa7f662f" providerId="ADAL" clId="{35B30BD7-D0CE-4CC8-91E1-20FD66BA1A2C}" dt="2023-05-07T00:04:37.590" v="1007" actId="26606"/>
          <ac:spMkLst>
            <pc:docMk/>
            <pc:sldMk cId="2137196503" sldId="313"/>
            <ac:spMk id="22572" creationId="{CDAF4C44-C3B3-4BE9-B858-3F83253B504B}"/>
          </ac:spMkLst>
        </pc:spChg>
        <pc:spChg chg="add del">
          <ac:chgData name="Bernadette Scott" userId="59d7f2bb-14b4-401c-ba39-1580fa7f662f" providerId="ADAL" clId="{35B30BD7-D0CE-4CC8-91E1-20FD66BA1A2C}" dt="2023-05-07T00:04:37.590" v="1007" actId="26606"/>
          <ac:spMkLst>
            <pc:docMk/>
            <pc:sldMk cId="2137196503" sldId="313"/>
            <ac:spMk id="22574" creationId="{84D505D7-23C7-4691-9224-C12F395D9592}"/>
          </ac:spMkLst>
        </pc:spChg>
        <pc:spChg chg="add">
          <ac:chgData name="Bernadette Scott" userId="59d7f2bb-14b4-401c-ba39-1580fa7f662f" providerId="ADAL" clId="{35B30BD7-D0CE-4CC8-91E1-20FD66BA1A2C}" dt="2023-05-07T00:04:37.590" v="1007" actId="26606"/>
          <ac:spMkLst>
            <pc:docMk/>
            <pc:sldMk cId="2137196503" sldId="313"/>
            <ac:spMk id="22580" creationId="{3015786B-EDF9-4D06-86F8-138A81A3773C}"/>
          </ac:spMkLst>
        </pc:spChg>
        <pc:spChg chg="add">
          <ac:chgData name="Bernadette Scott" userId="59d7f2bb-14b4-401c-ba39-1580fa7f662f" providerId="ADAL" clId="{35B30BD7-D0CE-4CC8-91E1-20FD66BA1A2C}" dt="2023-05-07T00:04:37.590" v="1007" actId="26606"/>
          <ac:spMkLst>
            <pc:docMk/>
            <pc:sldMk cId="2137196503" sldId="313"/>
            <ac:spMk id="22582" creationId="{CDAF4C44-C3B3-4BE9-B858-3F83253B504B}"/>
          </ac:spMkLst>
        </pc:spChg>
        <pc:spChg chg="add">
          <ac:chgData name="Bernadette Scott" userId="59d7f2bb-14b4-401c-ba39-1580fa7f662f" providerId="ADAL" clId="{35B30BD7-D0CE-4CC8-91E1-20FD66BA1A2C}" dt="2023-05-07T00:04:37.590" v="1007" actId="26606"/>
          <ac:spMkLst>
            <pc:docMk/>
            <pc:sldMk cId="2137196503" sldId="313"/>
            <ac:spMk id="22586" creationId="{642E4582-3500-4DD5-95C5-F5C612623A43}"/>
          </ac:spMkLst>
        </pc:spChg>
        <pc:picChg chg="add del mod">
          <ac:chgData name="Bernadette Scott" userId="59d7f2bb-14b4-401c-ba39-1580fa7f662f" providerId="ADAL" clId="{35B30BD7-D0CE-4CC8-91E1-20FD66BA1A2C}" dt="2023-05-07T00:03:19.783" v="999" actId="478"/>
          <ac:picMkLst>
            <pc:docMk/>
            <pc:sldMk cId="2137196503" sldId="313"/>
            <ac:picMk id="5" creationId="{D857C2C5-320A-35E4-A450-D92B7DCEC5CE}"/>
          </ac:picMkLst>
        </pc:picChg>
        <pc:picChg chg="add mod">
          <ac:chgData name="Bernadette Scott" userId="59d7f2bb-14b4-401c-ba39-1580fa7f662f" providerId="ADAL" clId="{35B30BD7-D0CE-4CC8-91E1-20FD66BA1A2C}" dt="2023-05-07T00:04:37.590" v="1007" actId="26606"/>
          <ac:picMkLst>
            <pc:docMk/>
            <pc:sldMk cId="2137196503" sldId="313"/>
            <ac:picMk id="22530" creationId="{484D4A67-E2F5-CA61-0D46-5F3D67CCA216}"/>
          </ac:picMkLst>
        </pc:picChg>
        <pc:cxnChg chg="add del">
          <ac:chgData name="Bernadette Scott" userId="59d7f2bb-14b4-401c-ba39-1580fa7f662f" providerId="ADAL" clId="{35B30BD7-D0CE-4CC8-91E1-20FD66BA1A2C}" dt="2023-05-07T00:03:41.534" v="1002" actId="26606"/>
          <ac:cxnSpMkLst>
            <pc:docMk/>
            <pc:sldMk cId="2137196503" sldId="313"/>
            <ac:cxnSpMk id="22539" creationId="{B914FCD7-4475-4DE4-BCF9-F3032ECA5C7A}"/>
          </ac:cxnSpMkLst>
        </pc:cxnChg>
        <pc:cxnChg chg="add del">
          <ac:chgData name="Bernadette Scott" userId="59d7f2bb-14b4-401c-ba39-1580fa7f662f" providerId="ADAL" clId="{35B30BD7-D0CE-4CC8-91E1-20FD66BA1A2C}" dt="2023-05-07T00:03:41.534" v="1002" actId="26606"/>
          <ac:cxnSpMkLst>
            <pc:docMk/>
            <pc:sldMk cId="2137196503" sldId="313"/>
            <ac:cxnSpMk id="22543" creationId="{939D3936-226B-4DBD-B160-51F1D2A4CD3A}"/>
          </ac:cxnSpMkLst>
        </pc:cxnChg>
        <pc:cxnChg chg="add del">
          <ac:chgData name="Bernadette Scott" userId="59d7f2bb-14b4-401c-ba39-1580fa7f662f" providerId="ADAL" clId="{35B30BD7-D0CE-4CC8-91E1-20FD66BA1A2C}" dt="2023-05-07T00:04:10.603" v="1005" actId="26606"/>
          <ac:cxnSpMkLst>
            <pc:docMk/>
            <pc:sldMk cId="2137196503" sldId="313"/>
            <ac:cxnSpMk id="22552" creationId="{B914FCD7-4475-4DE4-BCF9-F3032ECA5C7A}"/>
          </ac:cxnSpMkLst>
        </pc:cxnChg>
        <pc:cxnChg chg="add del">
          <ac:chgData name="Bernadette Scott" userId="59d7f2bb-14b4-401c-ba39-1580fa7f662f" providerId="ADAL" clId="{35B30BD7-D0CE-4CC8-91E1-20FD66BA1A2C}" dt="2023-05-07T00:04:10.603" v="1005" actId="26606"/>
          <ac:cxnSpMkLst>
            <pc:docMk/>
            <pc:sldMk cId="2137196503" sldId="313"/>
            <ac:cxnSpMk id="22556" creationId="{6B5C7066-DA4F-4201-87F2-DC1E6004F5F5}"/>
          </ac:cxnSpMkLst>
        </pc:cxnChg>
        <pc:cxnChg chg="add del">
          <ac:chgData name="Bernadette Scott" userId="59d7f2bb-14b4-401c-ba39-1580fa7f662f" providerId="ADAL" clId="{35B30BD7-D0CE-4CC8-91E1-20FD66BA1A2C}" dt="2023-05-07T00:04:10.548" v="1004" actId="26606"/>
          <ac:cxnSpMkLst>
            <pc:docMk/>
            <pc:sldMk cId="2137196503" sldId="313"/>
            <ac:cxnSpMk id="22565" creationId="{B914FCD7-4475-4DE4-BCF9-F3032ECA5C7A}"/>
          </ac:cxnSpMkLst>
        </pc:cxnChg>
        <pc:cxnChg chg="add del">
          <ac:chgData name="Bernadette Scott" userId="59d7f2bb-14b4-401c-ba39-1580fa7f662f" providerId="ADAL" clId="{35B30BD7-D0CE-4CC8-91E1-20FD66BA1A2C}" dt="2023-05-07T00:04:10.548" v="1004" actId="26606"/>
          <ac:cxnSpMkLst>
            <pc:docMk/>
            <pc:sldMk cId="2137196503" sldId="313"/>
            <ac:cxnSpMk id="22569" creationId="{939D3936-226B-4DBD-B160-51F1D2A4CD3A}"/>
          </ac:cxnSpMkLst>
        </pc:cxnChg>
        <pc:cxnChg chg="add del">
          <ac:chgData name="Bernadette Scott" userId="59d7f2bb-14b4-401c-ba39-1580fa7f662f" providerId="ADAL" clId="{35B30BD7-D0CE-4CC8-91E1-20FD66BA1A2C}" dt="2023-05-07T00:04:37.590" v="1007" actId="26606"/>
          <ac:cxnSpMkLst>
            <pc:docMk/>
            <pc:sldMk cId="2137196503" sldId="313"/>
            <ac:cxnSpMk id="22573" creationId="{B914FCD7-4475-4DE4-BCF9-F3032ECA5C7A}"/>
          </ac:cxnSpMkLst>
        </pc:cxnChg>
        <pc:cxnChg chg="add del">
          <ac:chgData name="Bernadette Scott" userId="59d7f2bb-14b4-401c-ba39-1580fa7f662f" providerId="ADAL" clId="{35B30BD7-D0CE-4CC8-91E1-20FD66BA1A2C}" dt="2023-05-07T00:04:37.590" v="1007" actId="26606"/>
          <ac:cxnSpMkLst>
            <pc:docMk/>
            <pc:sldMk cId="2137196503" sldId="313"/>
            <ac:cxnSpMk id="22575" creationId="{33BBBB90-3F33-492B-9191-6644CDA26FE5}"/>
          </ac:cxnSpMkLst>
        </pc:cxnChg>
        <pc:cxnChg chg="add">
          <ac:chgData name="Bernadette Scott" userId="59d7f2bb-14b4-401c-ba39-1580fa7f662f" providerId="ADAL" clId="{35B30BD7-D0CE-4CC8-91E1-20FD66BA1A2C}" dt="2023-05-07T00:04:37.590" v="1007" actId="26606"/>
          <ac:cxnSpMkLst>
            <pc:docMk/>
            <pc:sldMk cId="2137196503" sldId="313"/>
            <ac:cxnSpMk id="22584" creationId="{B914FCD7-4475-4DE4-BCF9-F3032ECA5C7A}"/>
          </ac:cxnSpMkLst>
        </pc:cxnChg>
        <pc:cxnChg chg="add">
          <ac:chgData name="Bernadette Scott" userId="59d7f2bb-14b4-401c-ba39-1580fa7f662f" providerId="ADAL" clId="{35B30BD7-D0CE-4CC8-91E1-20FD66BA1A2C}" dt="2023-05-07T00:04:37.590" v="1007" actId="26606"/>
          <ac:cxnSpMkLst>
            <pc:docMk/>
            <pc:sldMk cId="2137196503" sldId="313"/>
            <ac:cxnSpMk id="22588" creationId="{6B5C7066-DA4F-4201-87F2-DC1E6004F5F5}"/>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4CCE59-C889-4BAE-BF32-F1F01524CC53}"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5C11F8F8-0698-42A8-9467-84A9E7ED6400}">
      <dgm:prSet/>
      <dgm:spPr/>
      <dgm:t>
        <a:bodyPr/>
        <a:lstStyle/>
        <a:p>
          <a:r>
            <a:rPr lang="en-US" dirty="0"/>
            <a:t>1960:  richest 20% owned 70%</a:t>
          </a:r>
        </a:p>
      </dgm:t>
    </dgm:pt>
    <dgm:pt modelId="{9B53D984-203F-4F7A-BB5F-129AFD438E6F}" type="parTrans" cxnId="{BE6777EF-F1B9-4D5A-8B9D-F93E36F32926}">
      <dgm:prSet/>
      <dgm:spPr/>
      <dgm:t>
        <a:bodyPr/>
        <a:lstStyle/>
        <a:p>
          <a:endParaRPr lang="en-US"/>
        </a:p>
      </dgm:t>
    </dgm:pt>
    <dgm:pt modelId="{F46BE564-9DF4-41F4-964B-DFFFAC34DDC2}" type="sibTrans" cxnId="{BE6777EF-F1B9-4D5A-8B9D-F93E36F32926}">
      <dgm:prSet/>
      <dgm:spPr/>
      <dgm:t>
        <a:bodyPr/>
        <a:lstStyle/>
        <a:p>
          <a:endParaRPr lang="en-US"/>
        </a:p>
      </dgm:t>
    </dgm:pt>
    <dgm:pt modelId="{B712E583-667F-4692-8700-0665EF746E69}">
      <dgm:prSet/>
      <dgm:spPr/>
      <dgm:t>
        <a:bodyPr/>
        <a:lstStyle/>
        <a:p>
          <a:r>
            <a:rPr lang="en-US" dirty="0"/>
            <a:t>poorest 20% owned 2.3%</a:t>
          </a:r>
        </a:p>
      </dgm:t>
    </dgm:pt>
    <dgm:pt modelId="{495AFA92-1CAA-4F4B-80AB-B83E34854104}" type="parTrans" cxnId="{1B34E44C-92E8-44B8-AF7C-638AFC72C626}">
      <dgm:prSet/>
      <dgm:spPr/>
      <dgm:t>
        <a:bodyPr/>
        <a:lstStyle/>
        <a:p>
          <a:endParaRPr lang="en-US"/>
        </a:p>
      </dgm:t>
    </dgm:pt>
    <dgm:pt modelId="{7FA1EE0F-201D-47DC-A2FD-A2B52B379427}" type="sibTrans" cxnId="{1B34E44C-92E8-44B8-AF7C-638AFC72C626}">
      <dgm:prSet/>
      <dgm:spPr/>
      <dgm:t>
        <a:bodyPr/>
        <a:lstStyle/>
        <a:p>
          <a:endParaRPr lang="en-US"/>
        </a:p>
      </dgm:t>
    </dgm:pt>
    <dgm:pt modelId="{0362592A-8C9F-48A0-B7B7-47D90C4FAD4C}">
      <dgm:prSet/>
      <dgm:spPr/>
      <dgm:t>
        <a:bodyPr/>
        <a:lstStyle/>
        <a:p>
          <a:r>
            <a:rPr lang="en-US" dirty="0"/>
            <a:t>Today:   richest 20% own  86%</a:t>
          </a:r>
        </a:p>
      </dgm:t>
    </dgm:pt>
    <dgm:pt modelId="{958DDDD0-90CA-4B7B-A022-BE969624A9AC}" type="parTrans" cxnId="{A4290C71-8361-44C7-B27B-DCB17205A1F4}">
      <dgm:prSet/>
      <dgm:spPr/>
      <dgm:t>
        <a:bodyPr/>
        <a:lstStyle/>
        <a:p>
          <a:endParaRPr lang="en-US"/>
        </a:p>
      </dgm:t>
    </dgm:pt>
    <dgm:pt modelId="{86BDA0CD-9D31-4780-8AE5-2402F3B18FF3}" type="sibTrans" cxnId="{A4290C71-8361-44C7-B27B-DCB17205A1F4}">
      <dgm:prSet/>
      <dgm:spPr/>
      <dgm:t>
        <a:bodyPr/>
        <a:lstStyle/>
        <a:p>
          <a:endParaRPr lang="en-US"/>
        </a:p>
      </dgm:t>
    </dgm:pt>
    <dgm:pt modelId="{BDA60483-8168-4C27-865C-B9A3E2BD8869}">
      <dgm:prSet/>
      <dgm:spPr/>
      <dgm:t>
        <a:bodyPr/>
        <a:lstStyle/>
        <a:p>
          <a:r>
            <a:rPr lang="en-US" dirty="0"/>
            <a:t>poorest 20% own  1%</a:t>
          </a:r>
        </a:p>
      </dgm:t>
    </dgm:pt>
    <dgm:pt modelId="{EBD61693-AB2C-4D66-893E-1366078107EA}" type="parTrans" cxnId="{834F2A7E-F161-49B6-A5E3-58FBC6A70533}">
      <dgm:prSet/>
      <dgm:spPr/>
      <dgm:t>
        <a:bodyPr/>
        <a:lstStyle/>
        <a:p>
          <a:endParaRPr lang="en-US"/>
        </a:p>
      </dgm:t>
    </dgm:pt>
    <dgm:pt modelId="{74AD4BA5-2EF5-4771-A104-BC20E15835A5}" type="sibTrans" cxnId="{834F2A7E-F161-49B6-A5E3-58FBC6A70533}">
      <dgm:prSet/>
      <dgm:spPr/>
      <dgm:t>
        <a:bodyPr/>
        <a:lstStyle/>
        <a:p>
          <a:endParaRPr lang="en-US"/>
        </a:p>
      </dgm:t>
    </dgm:pt>
    <dgm:pt modelId="{BFE0373A-A8D9-41A1-95A9-BCD5F9915EC4}" type="pres">
      <dgm:prSet presAssocID="{324CCE59-C889-4BAE-BF32-F1F01524CC53}" presName="linear" presStyleCnt="0">
        <dgm:presLayoutVars>
          <dgm:animLvl val="lvl"/>
          <dgm:resizeHandles val="exact"/>
        </dgm:presLayoutVars>
      </dgm:prSet>
      <dgm:spPr/>
    </dgm:pt>
    <dgm:pt modelId="{2E4DF0FC-A4FC-450B-8D88-A3D5027A23C9}" type="pres">
      <dgm:prSet presAssocID="{5C11F8F8-0698-42A8-9467-84A9E7ED6400}" presName="parentText" presStyleLbl="node1" presStyleIdx="0" presStyleCnt="2">
        <dgm:presLayoutVars>
          <dgm:chMax val="0"/>
          <dgm:bulletEnabled val="1"/>
        </dgm:presLayoutVars>
      </dgm:prSet>
      <dgm:spPr/>
    </dgm:pt>
    <dgm:pt modelId="{BA3B1DFB-959F-4514-98FE-17ACFB276DF6}" type="pres">
      <dgm:prSet presAssocID="{5C11F8F8-0698-42A8-9467-84A9E7ED6400}" presName="childText" presStyleLbl="revTx" presStyleIdx="0" presStyleCnt="2">
        <dgm:presLayoutVars>
          <dgm:bulletEnabled val="1"/>
        </dgm:presLayoutVars>
      </dgm:prSet>
      <dgm:spPr/>
    </dgm:pt>
    <dgm:pt modelId="{975AB7E5-5160-4EB9-91F2-CD188CFE7127}" type="pres">
      <dgm:prSet presAssocID="{0362592A-8C9F-48A0-B7B7-47D90C4FAD4C}" presName="parentText" presStyleLbl="node1" presStyleIdx="1" presStyleCnt="2">
        <dgm:presLayoutVars>
          <dgm:chMax val="0"/>
          <dgm:bulletEnabled val="1"/>
        </dgm:presLayoutVars>
      </dgm:prSet>
      <dgm:spPr/>
    </dgm:pt>
    <dgm:pt modelId="{FB4C2987-94E6-48B4-9C40-71819C478C32}" type="pres">
      <dgm:prSet presAssocID="{0362592A-8C9F-48A0-B7B7-47D90C4FAD4C}" presName="childText" presStyleLbl="revTx" presStyleIdx="1" presStyleCnt="2">
        <dgm:presLayoutVars>
          <dgm:bulletEnabled val="1"/>
        </dgm:presLayoutVars>
      </dgm:prSet>
      <dgm:spPr/>
    </dgm:pt>
  </dgm:ptLst>
  <dgm:cxnLst>
    <dgm:cxn modelId="{0C68A03D-9223-41B4-BA5D-35416ED29A10}" type="presOf" srcId="{BDA60483-8168-4C27-865C-B9A3E2BD8869}" destId="{FB4C2987-94E6-48B4-9C40-71819C478C32}" srcOrd="0" destOrd="0" presId="urn:microsoft.com/office/officeart/2005/8/layout/vList2"/>
    <dgm:cxn modelId="{1B34E44C-92E8-44B8-AF7C-638AFC72C626}" srcId="{5C11F8F8-0698-42A8-9467-84A9E7ED6400}" destId="{B712E583-667F-4692-8700-0665EF746E69}" srcOrd="0" destOrd="0" parTransId="{495AFA92-1CAA-4F4B-80AB-B83E34854104}" sibTransId="{7FA1EE0F-201D-47DC-A2FD-A2B52B379427}"/>
    <dgm:cxn modelId="{A4290C71-8361-44C7-B27B-DCB17205A1F4}" srcId="{324CCE59-C889-4BAE-BF32-F1F01524CC53}" destId="{0362592A-8C9F-48A0-B7B7-47D90C4FAD4C}" srcOrd="1" destOrd="0" parTransId="{958DDDD0-90CA-4B7B-A022-BE969624A9AC}" sibTransId="{86BDA0CD-9D31-4780-8AE5-2402F3B18FF3}"/>
    <dgm:cxn modelId="{27E07D7C-4505-4F2F-8B04-EA38C87DB43F}" type="presOf" srcId="{B712E583-667F-4692-8700-0665EF746E69}" destId="{BA3B1DFB-959F-4514-98FE-17ACFB276DF6}" srcOrd="0" destOrd="0" presId="urn:microsoft.com/office/officeart/2005/8/layout/vList2"/>
    <dgm:cxn modelId="{834F2A7E-F161-49B6-A5E3-58FBC6A70533}" srcId="{0362592A-8C9F-48A0-B7B7-47D90C4FAD4C}" destId="{BDA60483-8168-4C27-865C-B9A3E2BD8869}" srcOrd="0" destOrd="0" parTransId="{EBD61693-AB2C-4D66-893E-1366078107EA}" sibTransId="{74AD4BA5-2EF5-4771-A104-BC20E15835A5}"/>
    <dgm:cxn modelId="{98BFFDB6-DA3B-48D4-9F99-8525B69C2E6F}" type="presOf" srcId="{0362592A-8C9F-48A0-B7B7-47D90C4FAD4C}" destId="{975AB7E5-5160-4EB9-91F2-CD188CFE7127}" srcOrd="0" destOrd="0" presId="urn:microsoft.com/office/officeart/2005/8/layout/vList2"/>
    <dgm:cxn modelId="{DBD216C3-79C1-4BE4-A586-885919DD90E0}" type="presOf" srcId="{5C11F8F8-0698-42A8-9467-84A9E7ED6400}" destId="{2E4DF0FC-A4FC-450B-8D88-A3D5027A23C9}" srcOrd="0" destOrd="0" presId="urn:microsoft.com/office/officeart/2005/8/layout/vList2"/>
    <dgm:cxn modelId="{DFF041CB-EAF2-48D8-B0AE-21C2F33F908F}" type="presOf" srcId="{324CCE59-C889-4BAE-BF32-F1F01524CC53}" destId="{BFE0373A-A8D9-41A1-95A9-BCD5F9915EC4}" srcOrd="0" destOrd="0" presId="urn:microsoft.com/office/officeart/2005/8/layout/vList2"/>
    <dgm:cxn modelId="{BE6777EF-F1B9-4D5A-8B9D-F93E36F32926}" srcId="{324CCE59-C889-4BAE-BF32-F1F01524CC53}" destId="{5C11F8F8-0698-42A8-9467-84A9E7ED6400}" srcOrd="0" destOrd="0" parTransId="{9B53D984-203F-4F7A-BB5F-129AFD438E6F}" sibTransId="{F46BE564-9DF4-41F4-964B-DFFFAC34DDC2}"/>
    <dgm:cxn modelId="{9ECF63FC-9E66-49B4-A658-8A681EBBBEF6}" type="presParOf" srcId="{BFE0373A-A8D9-41A1-95A9-BCD5F9915EC4}" destId="{2E4DF0FC-A4FC-450B-8D88-A3D5027A23C9}" srcOrd="0" destOrd="0" presId="urn:microsoft.com/office/officeart/2005/8/layout/vList2"/>
    <dgm:cxn modelId="{41B015CC-540F-410B-9172-2FB2E8FBAAB0}" type="presParOf" srcId="{BFE0373A-A8D9-41A1-95A9-BCD5F9915EC4}" destId="{BA3B1DFB-959F-4514-98FE-17ACFB276DF6}" srcOrd="1" destOrd="0" presId="urn:microsoft.com/office/officeart/2005/8/layout/vList2"/>
    <dgm:cxn modelId="{545DC56C-8C2B-4D27-8997-2F97292C95BD}" type="presParOf" srcId="{BFE0373A-A8D9-41A1-95A9-BCD5F9915EC4}" destId="{975AB7E5-5160-4EB9-91F2-CD188CFE7127}" srcOrd="2" destOrd="0" presId="urn:microsoft.com/office/officeart/2005/8/layout/vList2"/>
    <dgm:cxn modelId="{0045F74D-239F-47C1-B817-CA452D5997FE}" type="presParOf" srcId="{BFE0373A-A8D9-41A1-95A9-BCD5F9915EC4}" destId="{FB4C2987-94E6-48B4-9C40-71819C478C32}"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C076CB-2DC7-4480-8FD0-05F05FE91902}" type="doc">
      <dgm:prSet loTypeId="urn:microsoft.com/office/officeart/2005/8/layout/vList2" loCatId="list" qsTypeId="urn:microsoft.com/office/officeart/2005/8/quickstyle/simple1" qsCatId="simple" csTypeId="urn:microsoft.com/office/officeart/2005/8/colors/accent4_5" csCatId="accent4"/>
      <dgm:spPr/>
      <dgm:t>
        <a:bodyPr/>
        <a:lstStyle/>
        <a:p>
          <a:endParaRPr lang="en-US"/>
        </a:p>
      </dgm:t>
    </dgm:pt>
    <dgm:pt modelId="{D9FC8759-8E8E-414B-8539-33430BA11E61}">
      <dgm:prSet/>
      <dgm:spPr/>
      <dgm:t>
        <a:bodyPr/>
        <a:lstStyle/>
        <a:p>
          <a:r>
            <a:rPr lang="en-US"/>
            <a:t>20		-	eat 80% of food</a:t>
          </a:r>
        </a:p>
      </dgm:t>
    </dgm:pt>
    <dgm:pt modelId="{08ED3090-5017-4623-B899-AD29E2C9CCE2}" type="parTrans" cxnId="{64C5A409-9AED-4257-A5FD-43C3E544BC9C}">
      <dgm:prSet/>
      <dgm:spPr/>
      <dgm:t>
        <a:bodyPr/>
        <a:lstStyle/>
        <a:p>
          <a:endParaRPr lang="en-US"/>
        </a:p>
      </dgm:t>
    </dgm:pt>
    <dgm:pt modelId="{F7EAB8D3-E7C8-4EA8-B32B-A657124C0A19}" type="sibTrans" cxnId="{64C5A409-9AED-4257-A5FD-43C3E544BC9C}">
      <dgm:prSet/>
      <dgm:spPr/>
      <dgm:t>
        <a:bodyPr/>
        <a:lstStyle/>
        <a:p>
          <a:endParaRPr lang="en-US"/>
        </a:p>
      </dgm:t>
    </dgm:pt>
    <dgm:pt modelId="{D2A1D83A-FEE2-4D10-840D-9CB83BADD474}">
      <dgm:prSet/>
      <dgm:spPr/>
      <dgm:t>
        <a:bodyPr/>
        <a:lstStyle/>
        <a:p>
          <a:r>
            <a:rPr lang="en-US"/>
            <a:t>50		-	are malnourished</a:t>
          </a:r>
        </a:p>
      </dgm:t>
    </dgm:pt>
    <dgm:pt modelId="{063AFD89-03F9-473E-9021-42DC2DE82E7F}" type="parTrans" cxnId="{221A7F5F-1B32-40BA-8071-D02B9594B6A1}">
      <dgm:prSet/>
      <dgm:spPr/>
      <dgm:t>
        <a:bodyPr/>
        <a:lstStyle/>
        <a:p>
          <a:endParaRPr lang="en-US"/>
        </a:p>
      </dgm:t>
    </dgm:pt>
    <dgm:pt modelId="{67DD1A33-25EA-4FFB-BF80-B718D5A34CD0}" type="sibTrans" cxnId="{221A7F5F-1B32-40BA-8071-D02B9594B6A1}">
      <dgm:prSet/>
      <dgm:spPr/>
      <dgm:t>
        <a:bodyPr/>
        <a:lstStyle/>
        <a:p>
          <a:endParaRPr lang="en-US"/>
        </a:p>
      </dgm:t>
    </dgm:pt>
    <dgm:pt modelId="{471D0802-9490-493A-B009-CD3F2B470F91}">
      <dgm:prSet/>
      <dgm:spPr/>
      <dgm:t>
        <a:bodyPr/>
        <a:lstStyle/>
        <a:p>
          <a:r>
            <a:rPr lang="en-US"/>
            <a:t>94		-	have no health care</a:t>
          </a:r>
        </a:p>
      </dgm:t>
    </dgm:pt>
    <dgm:pt modelId="{B54B037F-8F7E-4BDD-B779-567B0FCEEF82}" type="parTrans" cxnId="{59354E97-BCFC-4463-9BE2-D2F38100D042}">
      <dgm:prSet/>
      <dgm:spPr/>
      <dgm:t>
        <a:bodyPr/>
        <a:lstStyle/>
        <a:p>
          <a:endParaRPr lang="en-US"/>
        </a:p>
      </dgm:t>
    </dgm:pt>
    <dgm:pt modelId="{9F322C4F-153D-4BBD-8D03-EF45E774DB88}" type="sibTrans" cxnId="{59354E97-BCFC-4463-9BE2-D2F38100D042}">
      <dgm:prSet/>
      <dgm:spPr/>
      <dgm:t>
        <a:bodyPr/>
        <a:lstStyle/>
        <a:p>
          <a:endParaRPr lang="en-US"/>
        </a:p>
      </dgm:t>
    </dgm:pt>
    <dgm:pt modelId="{65B1901B-9DEB-433B-9504-69874CE91A76}">
      <dgm:prSet/>
      <dgm:spPr/>
      <dgm:t>
        <a:bodyPr/>
        <a:lstStyle/>
        <a:p>
          <a:r>
            <a:rPr lang="en-US"/>
            <a:t>4 		-	die before age 5</a:t>
          </a:r>
        </a:p>
      </dgm:t>
    </dgm:pt>
    <dgm:pt modelId="{1A250DB6-868B-4613-9875-666DA1F82ED5}" type="parTrans" cxnId="{5303A01B-C76F-48A5-A2BE-382143ED9D2A}">
      <dgm:prSet/>
      <dgm:spPr/>
      <dgm:t>
        <a:bodyPr/>
        <a:lstStyle/>
        <a:p>
          <a:endParaRPr lang="en-US"/>
        </a:p>
      </dgm:t>
    </dgm:pt>
    <dgm:pt modelId="{4390CC8A-F8C9-40C5-92E2-26772D5A7F52}" type="sibTrans" cxnId="{5303A01B-C76F-48A5-A2BE-382143ED9D2A}">
      <dgm:prSet/>
      <dgm:spPr/>
      <dgm:t>
        <a:bodyPr/>
        <a:lstStyle/>
        <a:p>
          <a:endParaRPr lang="en-US"/>
        </a:p>
      </dgm:t>
    </dgm:pt>
    <dgm:pt modelId="{534829FF-872B-4EC0-B606-F1EFB8BBB7D5}">
      <dgm:prSet/>
      <dgm:spPr/>
      <dgm:t>
        <a:bodyPr/>
        <a:lstStyle/>
        <a:p>
          <a:r>
            <a:rPr lang="en-US"/>
            <a:t>80		-	have substandard housing</a:t>
          </a:r>
        </a:p>
      </dgm:t>
    </dgm:pt>
    <dgm:pt modelId="{6D2647D3-FED1-4629-8D2A-62A870CFAE8D}" type="parTrans" cxnId="{174FC198-E17A-45BB-A68E-71D705FC5553}">
      <dgm:prSet/>
      <dgm:spPr/>
      <dgm:t>
        <a:bodyPr/>
        <a:lstStyle/>
        <a:p>
          <a:endParaRPr lang="en-US"/>
        </a:p>
      </dgm:t>
    </dgm:pt>
    <dgm:pt modelId="{007136B9-4F45-41B0-8DD3-679504D84D9C}" type="sibTrans" cxnId="{174FC198-E17A-45BB-A68E-71D705FC5553}">
      <dgm:prSet/>
      <dgm:spPr/>
      <dgm:t>
        <a:bodyPr/>
        <a:lstStyle/>
        <a:p>
          <a:endParaRPr lang="en-US"/>
        </a:p>
      </dgm:t>
    </dgm:pt>
    <dgm:pt modelId="{B59CF3BD-266A-49A7-B8A1-CD3E83E072E0}">
      <dgm:prSet/>
      <dgm:spPr/>
      <dgm:t>
        <a:bodyPr/>
        <a:lstStyle/>
        <a:p>
          <a:r>
            <a:rPr lang="en-US"/>
            <a:t>17		-	cannot read</a:t>
          </a:r>
        </a:p>
      </dgm:t>
    </dgm:pt>
    <dgm:pt modelId="{88914221-1393-4C3E-B328-5A2B73CA9ADE}" type="parTrans" cxnId="{8E8042A6-FA7B-4FA1-BF4E-DA4D80340D8E}">
      <dgm:prSet/>
      <dgm:spPr/>
      <dgm:t>
        <a:bodyPr/>
        <a:lstStyle/>
        <a:p>
          <a:endParaRPr lang="en-US"/>
        </a:p>
      </dgm:t>
    </dgm:pt>
    <dgm:pt modelId="{D00DF1A4-203E-49CD-997A-61B5463FD283}" type="sibTrans" cxnId="{8E8042A6-FA7B-4FA1-BF4E-DA4D80340D8E}">
      <dgm:prSet/>
      <dgm:spPr/>
      <dgm:t>
        <a:bodyPr/>
        <a:lstStyle/>
        <a:p>
          <a:endParaRPr lang="en-US"/>
        </a:p>
      </dgm:t>
    </dgm:pt>
    <dgm:pt modelId="{09FF48C0-D376-436E-9538-C94FF9497E87}">
      <dgm:prSet/>
      <dgm:spPr/>
      <dgm:t>
        <a:bodyPr/>
        <a:lstStyle/>
        <a:p>
          <a:r>
            <a:rPr lang="en-US"/>
            <a:t>1 		-	has university education and a computer</a:t>
          </a:r>
        </a:p>
      </dgm:t>
    </dgm:pt>
    <dgm:pt modelId="{DA3E1D0A-1DE8-49B2-8F9E-034D597631C7}" type="parTrans" cxnId="{1ADBC491-C643-467F-9FE3-D96EE209992D}">
      <dgm:prSet/>
      <dgm:spPr/>
      <dgm:t>
        <a:bodyPr/>
        <a:lstStyle/>
        <a:p>
          <a:endParaRPr lang="en-US"/>
        </a:p>
      </dgm:t>
    </dgm:pt>
    <dgm:pt modelId="{7F7AB176-14B6-42CD-89D3-A103B25E6002}" type="sibTrans" cxnId="{1ADBC491-C643-467F-9FE3-D96EE209992D}">
      <dgm:prSet/>
      <dgm:spPr/>
      <dgm:t>
        <a:bodyPr/>
        <a:lstStyle/>
        <a:p>
          <a:endParaRPr lang="en-US"/>
        </a:p>
      </dgm:t>
    </dgm:pt>
    <dgm:pt modelId="{6BDAB754-A001-4113-9004-4527C1D6972C}" type="pres">
      <dgm:prSet presAssocID="{71C076CB-2DC7-4480-8FD0-05F05FE91902}" presName="linear" presStyleCnt="0">
        <dgm:presLayoutVars>
          <dgm:animLvl val="lvl"/>
          <dgm:resizeHandles val="exact"/>
        </dgm:presLayoutVars>
      </dgm:prSet>
      <dgm:spPr/>
    </dgm:pt>
    <dgm:pt modelId="{9F4714FD-980A-4D32-8A2A-9AE0449AB0EF}" type="pres">
      <dgm:prSet presAssocID="{D9FC8759-8E8E-414B-8539-33430BA11E61}" presName="parentText" presStyleLbl="node1" presStyleIdx="0" presStyleCnt="7">
        <dgm:presLayoutVars>
          <dgm:chMax val="0"/>
          <dgm:bulletEnabled val="1"/>
        </dgm:presLayoutVars>
      </dgm:prSet>
      <dgm:spPr/>
    </dgm:pt>
    <dgm:pt modelId="{045CE523-E0F3-46AD-BBFE-8E80848AFED6}" type="pres">
      <dgm:prSet presAssocID="{F7EAB8D3-E7C8-4EA8-B32B-A657124C0A19}" presName="spacer" presStyleCnt="0"/>
      <dgm:spPr/>
    </dgm:pt>
    <dgm:pt modelId="{8E0E925C-FEE2-4E3A-9124-E133C7C9F9C0}" type="pres">
      <dgm:prSet presAssocID="{D2A1D83A-FEE2-4D10-840D-9CB83BADD474}" presName="parentText" presStyleLbl="node1" presStyleIdx="1" presStyleCnt="7">
        <dgm:presLayoutVars>
          <dgm:chMax val="0"/>
          <dgm:bulletEnabled val="1"/>
        </dgm:presLayoutVars>
      </dgm:prSet>
      <dgm:spPr/>
    </dgm:pt>
    <dgm:pt modelId="{633D89A3-1ECC-4C6D-9D3C-99431DA16932}" type="pres">
      <dgm:prSet presAssocID="{67DD1A33-25EA-4FFB-BF80-B718D5A34CD0}" presName="spacer" presStyleCnt="0"/>
      <dgm:spPr/>
    </dgm:pt>
    <dgm:pt modelId="{FFCC28E1-E139-4B69-8E07-33DCCF277F5F}" type="pres">
      <dgm:prSet presAssocID="{471D0802-9490-493A-B009-CD3F2B470F91}" presName="parentText" presStyleLbl="node1" presStyleIdx="2" presStyleCnt="7">
        <dgm:presLayoutVars>
          <dgm:chMax val="0"/>
          <dgm:bulletEnabled val="1"/>
        </dgm:presLayoutVars>
      </dgm:prSet>
      <dgm:spPr/>
    </dgm:pt>
    <dgm:pt modelId="{BA9C6338-79F0-4C0F-A61C-8F0D18F37155}" type="pres">
      <dgm:prSet presAssocID="{9F322C4F-153D-4BBD-8D03-EF45E774DB88}" presName="spacer" presStyleCnt="0"/>
      <dgm:spPr/>
    </dgm:pt>
    <dgm:pt modelId="{0F4E01CD-4286-4D47-B532-D89D32F00B1D}" type="pres">
      <dgm:prSet presAssocID="{65B1901B-9DEB-433B-9504-69874CE91A76}" presName="parentText" presStyleLbl="node1" presStyleIdx="3" presStyleCnt="7">
        <dgm:presLayoutVars>
          <dgm:chMax val="0"/>
          <dgm:bulletEnabled val="1"/>
        </dgm:presLayoutVars>
      </dgm:prSet>
      <dgm:spPr/>
    </dgm:pt>
    <dgm:pt modelId="{05CE140F-A4A9-4F8E-8B0E-7979FB60855D}" type="pres">
      <dgm:prSet presAssocID="{4390CC8A-F8C9-40C5-92E2-26772D5A7F52}" presName="spacer" presStyleCnt="0"/>
      <dgm:spPr/>
    </dgm:pt>
    <dgm:pt modelId="{B1DF81F0-3883-437F-9CE1-CDDA83633200}" type="pres">
      <dgm:prSet presAssocID="{534829FF-872B-4EC0-B606-F1EFB8BBB7D5}" presName="parentText" presStyleLbl="node1" presStyleIdx="4" presStyleCnt="7">
        <dgm:presLayoutVars>
          <dgm:chMax val="0"/>
          <dgm:bulletEnabled val="1"/>
        </dgm:presLayoutVars>
      </dgm:prSet>
      <dgm:spPr/>
    </dgm:pt>
    <dgm:pt modelId="{40BA50D4-D95E-445A-944D-EB0E591778D9}" type="pres">
      <dgm:prSet presAssocID="{007136B9-4F45-41B0-8DD3-679504D84D9C}" presName="spacer" presStyleCnt="0"/>
      <dgm:spPr/>
    </dgm:pt>
    <dgm:pt modelId="{D4BB3568-D1C9-46F2-B0DD-5A96F9589586}" type="pres">
      <dgm:prSet presAssocID="{B59CF3BD-266A-49A7-B8A1-CD3E83E072E0}" presName="parentText" presStyleLbl="node1" presStyleIdx="5" presStyleCnt="7">
        <dgm:presLayoutVars>
          <dgm:chMax val="0"/>
          <dgm:bulletEnabled val="1"/>
        </dgm:presLayoutVars>
      </dgm:prSet>
      <dgm:spPr/>
    </dgm:pt>
    <dgm:pt modelId="{75928836-8C97-4BCF-B7CC-FB0FB0B2DB11}" type="pres">
      <dgm:prSet presAssocID="{D00DF1A4-203E-49CD-997A-61B5463FD283}" presName="spacer" presStyleCnt="0"/>
      <dgm:spPr/>
    </dgm:pt>
    <dgm:pt modelId="{948B0972-D625-44CC-8743-3D9C8AACCC84}" type="pres">
      <dgm:prSet presAssocID="{09FF48C0-D376-436E-9538-C94FF9497E87}" presName="parentText" presStyleLbl="node1" presStyleIdx="6" presStyleCnt="7">
        <dgm:presLayoutVars>
          <dgm:chMax val="0"/>
          <dgm:bulletEnabled val="1"/>
        </dgm:presLayoutVars>
      </dgm:prSet>
      <dgm:spPr/>
    </dgm:pt>
  </dgm:ptLst>
  <dgm:cxnLst>
    <dgm:cxn modelId="{64C5A409-9AED-4257-A5FD-43C3E544BC9C}" srcId="{71C076CB-2DC7-4480-8FD0-05F05FE91902}" destId="{D9FC8759-8E8E-414B-8539-33430BA11E61}" srcOrd="0" destOrd="0" parTransId="{08ED3090-5017-4623-B899-AD29E2C9CCE2}" sibTransId="{F7EAB8D3-E7C8-4EA8-B32B-A657124C0A19}"/>
    <dgm:cxn modelId="{1FD44814-A202-4969-8E61-699F20C04FC9}" type="presOf" srcId="{D9FC8759-8E8E-414B-8539-33430BA11E61}" destId="{9F4714FD-980A-4D32-8A2A-9AE0449AB0EF}" srcOrd="0" destOrd="0" presId="urn:microsoft.com/office/officeart/2005/8/layout/vList2"/>
    <dgm:cxn modelId="{5303A01B-C76F-48A5-A2BE-382143ED9D2A}" srcId="{71C076CB-2DC7-4480-8FD0-05F05FE91902}" destId="{65B1901B-9DEB-433B-9504-69874CE91A76}" srcOrd="3" destOrd="0" parTransId="{1A250DB6-868B-4613-9875-666DA1F82ED5}" sibTransId="{4390CC8A-F8C9-40C5-92E2-26772D5A7F52}"/>
    <dgm:cxn modelId="{F7F1D62A-B24E-481E-A16B-AFD256E9CB6A}" type="presOf" srcId="{65B1901B-9DEB-433B-9504-69874CE91A76}" destId="{0F4E01CD-4286-4D47-B532-D89D32F00B1D}" srcOrd="0" destOrd="0" presId="urn:microsoft.com/office/officeart/2005/8/layout/vList2"/>
    <dgm:cxn modelId="{221A7F5F-1B32-40BA-8071-D02B9594B6A1}" srcId="{71C076CB-2DC7-4480-8FD0-05F05FE91902}" destId="{D2A1D83A-FEE2-4D10-840D-9CB83BADD474}" srcOrd="1" destOrd="0" parTransId="{063AFD89-03F9-473E-9021-42DC2DE82E7F}" sibTransId="{67DD1A33-25EA-4FFB-BF80-B718D5A34CD0}"/>
    <dgm:cxn modelId="{00B47C56-BA00-4BDE-A461-6362269C6944}" type="presOf" srcId="{09FF48C0-D376-436E-9538-C94FF9497E87}" destId="{948B0972-D625-44CC-8743-3D9C8AACCC84}" srcOrd="0" destOrd="0" presId="urn:microsoft.com/office/officeart/2005/8/layout/vList2"/>
    <dgm:cxn modelId="{1ADBC491-C643-467F-9FE3-D96EE209992D}" srcId="{71C076CB-2DC7-4480-8FD0-05F05FE91902}" destId="{09FF48C0-D376-436E-9538-C94FF9497E87}" srcOrd="6" destOrd="0" parTransId="{DA3E1D0A-1DE8-49B2-8F9E-034D597631C7}" sibTransId="{7F7AB176-14B6-42CD-89D3-A103B25E6002}"/>
    <dgm:cxn modelId="{59354E97-BCFC-4463-9BE2-D2F38100D042}" srcId="{71C076CB-2DC7-4480-8FD0-05F05FE91902}" destId="{471D0802-9490-493A-B009-CD3F2B470F91}" srcOrd="2" destOrd="0" parTransId="{B54B037F-8F7E-4BDD-B779-567B0FCEEF82}" sibTransId="{9F322C4F-153D-4BBD-8D03-EF45E774DB88}"/>
    <dgm:cxn modelId="{174FC198-E17A-45BB-A68E-71D705FC5553}" srcId="{71C076CB-2DC7-4480-8FD0-05F05FE91902}" destId="{534829FF-872B-4EC0-B606-F1EFB8BBB7D5}" srcOrd="4" destOrd="0" parTransId="{6D2647D3-FED1-4629-8D2A-62A870CFAE8D}" sibTransId="{007136B9-4F45-41B0-8DD3-679504D84D9C}"/>
    <dgm:cxn modelId="{8E8042A6-FA7B-4FA1-BF4E-DA4D80340D8E}" srcId="{71C076CB-2DC7-4480-8FD0-05F05FE91902}" destId="{B59CF3BD-266A-49A7-B8A1-CD3E83E072E0}" srcOrd="5" destOrd="0" parTransId="{88914221-1393-4C3E-B328-5A2B73CA9ADE}" sibTransId="{D00DF1A4-203E-49CD-997A-61B5463FD283}"/>
    <dgm:cxn modelId="{F6AB39C1-DE67-4B07-9A78-0EC7165C9E8A}" type="presOf" srcId="{71C076CB-2DC7-4480-8FD0-05F05FE91902}" destId="{6BDAB754-A001-4113-9004-4527C1D6972C}" srcOrd="0" destOrd="0" presId="urn:microsoft.com/office/officeart/2005/8/layout/vList2"/>
    <dgm:cxn modelId="{5234C5CC-D277-432D-AD27-044E05F177A4}" type="presOf" srcId="{534829FF-872B-4EC0-B606-F1EFB8BBB7D5}" destId="{B1DF81F0-3883-437F-9CE1-CDDA83633200}" srcOrd="0" destOrd="0" presId="urn:microsoft.com/office/officeart/2005/8/layout/vList2"/>
    <dgm:cxn modelId="{A80554D2-A726-4522-8A73-6CD0D14337B0}" type="presOf" srcId="{B59CF3BD-266A-49A7-B8A1-CD3E83E072E0}" destId="{D4BB3568-D1C9-46F2-B0DD-5A96F9589586}" srcOrd="0" destOrd="0" presId="urn:microsoft.com/office/officeart/2005/8/layout/vList2"/>
    <dgm:cxn modelId="{61B376D2-3BDE-48FE-911B-C08F997C8887}" type="presOf" srcId="{D2A1D83A-FEE2-4D10-840D-9CB83BADD474}" destId="{8E0E925C-FEE2-4E3A-9124-E133C7C9F9C0}" srcOrd="0" destOrd="0" presId="urn:microsoft.com/office/officeart/2005/8/layout/vList2"/>
    <dgm:cxn modelId="{E01059E3-E5A2-4803-A274-9EED7F7F5FED}" type="presOf" srcId="{471D0802-9490-493A-B009-CD3F2B470F91}" destId="{FFCC28E1-E139-4B69-8E07-33DCCF277F5F}" srcOrd="0" destOrd="0" presId="urn:microsoft.com/office/officeart/2005/8/layout/vList2"/>
    <dgm:cxn modelId="{0B125E37-B6BF-4581-8F3C-B939C00FC1A1}" type="presParOf" srcId="{6BDAB754-A001-4113-9004-4527C1D6972C}" destId="{9F4714FD-980A-4D32-8A2A-9AE0449AB0EF}" srcOrd="0" destOrd="0" presId="urn:microsoft.com/office/officeart/2005/8/layout/vList2"/>
    <dgm:cxn modelId="{D0905617-D299-4840-8F35-041EC696D0D0}" type="presParOf" srcId="{6BDAB754-A001-4113-9004-4527C1D6972C}" destId="{045CE523-E0F3-46AD-BBFE-8E80848AFED6}" srcOrd="1" destOrd="0" presId="urn:microsoft.com/office/officeart/2005/8/layout/vList2"/>
    <dgm:cxn modelId="{9F14EA95-71B7-4881-AE45-11E9B269B934}" type="presParOf" srcId="{6BDAB754-A001-4113-9004-4527C1D6972C}" destId="{8E0E925C-FEE2-4E3A-9124-E133C7C9F9C0}" srcOrd="2" destOrd="0" presId="urn:microsoft.com/office/officeart/2005/8/layout/vList2"/>
    <dgm:cxn modelId="{FB8C5AEC-996C-4B26-BF4B-899EB0D286A3}" type="presParOf" srcId="{6BDAB754-A001-4113-9004-4527C1D6972C}" destId="{633D89A3-1ECC-4C6D-9D3C-99431DA16932}" srcOrd="3" destOrd="0" presId="urn:microsoft.com/office/officeart/2005/8/layout/vList2"/>
    <dgm:cxn modelId="{117B45D0-1DF3-4BD6-9D16-6044FED23F56}" type="presParOf" srcId="{6BDAB754-A001-4113-9004-4527C1D6972C}" destId="{FFCC28E1-E139-4B69-8E07-33DCCF277F5F}" srcOrd="4" destOrd="0" presId="urn:microsoft.com/office/officeart/2005/8/layout/vList2"/>
    <dgm:cxn modelId="{E60BBA2C-A44E-4D67-8D6D-F4D1417406B9}" type="presParOf" srcId="{6BDAB754-A001-4113-9004-4527C1D6972C}" destId="{BA9C6338-79F0-4C0F-A61C-8F0D18F37155}" srcOrd="5" destOrd="0" presId="urn:microsoft.com/office/officeart/2005/8/layout/vList2"/>
    <dgm:cxn modelId="{46851240-C02A-404C-8AA3-DBB3FB479ABF}" type="presParOf" srcId="{6BDAB754-A001-4113-9004-4527C1D6972C}" destId="{0F4E01CD-4286-4D47-B532-D89D32F00B1D}" srcOrd="6" destOrd="0" presId="urn:microsoft.com/office/officeart/2005/8/layout/vList2"/>
    <dgm:cxn modelId="{F36D6A2C-A11F-42F9-8F40-7E2529DF04B1}" type="presParOf" srcId="{6BDAB754-A001-4113-9004-4527C1D6972C}" destId="{05CE140F-A4A9-4F8E-8B0E-7979FB60855D}" srcOrd="7" destOrd="0" presId="urn:microsoft.com/office/officeart/2005/8/layout/vList2"/>
    <dgm:cxn modelId="{96EEBEAC-43CA-4CC4-B208-B946F48A3D74}" type="presParOf" srcId="{6BDAB754-A001-4113-9004-4527C1D6972C}" destId="{B1DF81F0-3883-437F-9CE1-CDDA83633200}" srcOrd="8" destOrd="0" presId="urn:microsoft.com/office/officeart/2005/8/layout/vList2"/>
    <dgm:cxn modelId="{8915B061-6414-4E47-A7FA-DD35E7727D34}" type="presParOf" srcId="{6BDAB754-A001-4113-9004-4527C1D6972C}" destId="{40BA50D4-D95E-445A-944D-EB0E591778D9}" srcOrd="9" destOrd="0" presId="urn:microsoft.com/office/officeart/2005/8/layout/vList2"/>
    <dgm:cxn modelId="{E8693BF4-52C1-4F1A-AF4E-65C3C0702131}" type="presParOf" srcId="{6BDAB754-A001-4113-9004-4527C1D6972C}" destId="{D4BB3568-D1C9-46F2-B0DD-5A96F9589586}" srcOrd="10" destOrd="0" presId="urn:microsoft.com/office/officeart/2005/8/layout/vList2"/>
    <dgm:cxn modelId="{772E08B2-D1DB-445A-A5C8-3B54AA1CA65D}" type="presParOf" srcId="{6BDAB754-A001-4113-9004-4527C1D6972C}" destId="{75928836-8C97-4BCF-B7CC-FB0FB0B2DB11}" srcOrd="11" destOrd="0" presId="urn:microsoft.com/office/officeart/2005/8/layout/vList2"/>
    <dgm:cxn modelId="{8C5B26F6-888C-470F-8F0A-152B994A065B}" type="presParOf" srcId="{6BDAB754-A001-4113-9004-4527C1D6972C}" destId="{948B0972-D625-44CC-8743-3D9C8AACCC84}"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DF0FC-A4FC-450B-8D88-A3D5027A23C9}">
      <dsp:nvSpPr>
        <dsp:cNvPr id="0" name=""/>
        <dsp:cNvSpPr/>
      </dsp:nvSpPr>
      <dsp:spPr>
        <a:xfrm>
          <a:off x="0" y="47400"/>
          <a:ext cx="5019796" cy="1392299"/>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1960:  richest 20% owned 70%</a:t>
          </a:r>
        </a:p>
      </dsp:txBody>
      <dsp:txXfrm>
        <a:off x="67966" y="115366"/>
        <a:ext cx="4883864" cy="1256367"/>
      </dsp:txXfrm>
    </dsp:sp>
    <dsp:sp modelId="{BA3B1DFB-959F-4514-98FE-17ACFB276DF6}">
      <dsp:nvSpPr>
        <dsp:cNvPr id="0" name=""/>
        <dsp:cNvSpPr/>
      </dsp:nvSpPr>
      <dsp:spPr>
        <a:xfrm>
          <a:off x="0" y="1439700"/>
          <a:ext cx="5019796"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379"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poorest 20% owned 2.3%</a:t>
          </a:r>
        </a:p>
      </dsp:txBody>
      <dsp:txXfrm>
        <a:off x="0" y="1439700"/>
        <a:ext cx="5019796" cy="579600"/>
      </dsp:txXfrm>
    </dsp:sp>
    <dsp:sp modelId="{975AB7E5-5160-4EB9-91F2-CD188CFE7127}">
      <dsp:nvSpPr>
        <dsp:cNvPr id="0" name=""/>
        <dsp:cNvSpPr/>
      </dsp:nvSpPr>
      <dsp:spPr>
        <a:xfrm>
          <a:off x="0" y="2019300"/>
          <a:ext cx="5019796" cy="1392299"/>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Today:   richest 20% own  86%</a:t>
          </a:r>
        </a:p>
      </dsp:txBody>
      <dsp:txXfrm>
        <a:off x="67966" y="2087266"/>
        <a:ext cx="4883864" cy="1256367"/>
      </dsp:txXfrm>
    </dsp:sp>
    <dsp:sp modelId="{FB4C2987-94E6-48B4-9C40-71819C478C32}">
      <dsp:nvSpPr>
        <dsp:cNvPr id="0" name=""/>
        <dsp:cNvSpPr/>
      </dsp:nvSpPr>
      <dsp:spPr>
        <a:xfrm>
          <a:off x="0" y="3411600"/>
          <a:ext cx="5019796"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379"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poorest 20% own  1%</a:t>
          </a:r>
        </a:p>
      </dsp:txBody>
      <dsp:txXfrm>
        <a:off x="0" y="3411600"/>
        <a:ext cx="5019796" cy="579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714FD-980A-4D32-8A2A-9AE0449AB0EF}">
      <dsp:nvSpPr>
        <dsp:cNvPr id="0" name=""/>
        <dsp:cNvSpPr/>
      </dsp:nvSpPr>
      <dsp:spPr>
        <a:xfrm>
          <a:off x="0" y="167549"/>
          <a:ext cx="7404653" cy="479700"/>
        </a:xfrm>
        <a:prstGeom prst="roundRect">
          <a:avLst/>
        </a:prstGeom>
        <a:solidFill>
          <a:schemeClr val="accent4">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20		-	eat 80% of food</a:t>
          </a:r>
        </a:p>
      </dsp:txBody>
      <dsp:txXfrm>
        <a:off x="23417" y="190966"/>
        <a:ext cx="7357819" cy="432866"/>
      </dsp:txXfrm>
    </dsp:sp>
    <dsp:sp modelId="{8E0E925C-FEE2-4E3A-9124-E133C7C9F9C0}">
      <dsp:nvSpPr>
        <dsp:cNvPr id="0" name=""/>
        <dsp:cNvSpPr/>
      </dsp:nvSpPr>
      <dsp:spPr>
        <a:xfrm>
          <a:off x="0" y="704850"/>
          <a:ext cx="7404653" cy="479700"/>
        </a:xfrm>
        <a:prstGeom prst="roundRect">
          <a:avLst/>
        </a:prstGeom>
        <a:solidFill>
          <a:schemeClr val="accent4">
            <a:alpha val="90000"/>
            <a:hueOff val="0"/>
            <a:satOff val="0"/>
            <a:lumOff val="0"/>
            <a:alphaOff val="-6667"/>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50		-	are malnourished</a:t>
          </a:r>
        </a:p>
      </dsp:txBody>
      <dsp:txXfrm>
        <a:off x="23417" y="728267"/>
        <a:ext cx="7357819" cy="432866"/>
      </dsp:txXfrm>
    </dsp:sp>
    <dsp:sp modelId="{FFCC28E1-E139-4B69-8E07-33DCCF277F5F}">
      <dsp:nvSpPr>
        <dsp:cNvPr id="0" name=""/>
        <dsp:cNvSpPr/>
      </dsp:nvSpPr>
      <dsp:spPr>
        <a:xfrm>
          <a:off x="0" y="1242150"/>
          <a:ext cx="7404653" cy="479700"/>
        </a:xfrm>
        <a:prstGeom prst="roundRect">
          <a:avLst/>
        </a:prstGeom>
        <a:solidFill>
          <a:schemeClr val="accent4">
            <a:alpha val="90000"/>
            <a:hueOff val="0"/>
            <a:satOff val="0"/>
            <a:lumOff val="0"/>
            <a:alphaOff val="-13333"/>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94		-	have no health care</a:t>
          </a:r>
        </a:p>
      </dsp:txBody>
      <dsp:txXfrm>
        <a:off x="23417" y="1265567"/>
        <a:ext cx="7357819" cy="432866"/>
      </dsp:txXfrm>
    </dsp:sp>
    <dsp:sp modelId="{0F4E01CD-4286-4D47-B532-D89D32F00B1D}">
      <dsp:nvSpPr>
        <dsp:cNvPr id="0" name=""/>
        <dsp:cNvSpPr/>
      </dsp:nvSpPr>
      <dsp:spPr>
        <a:xfrm>
          <a:off x="0" y="1779450"/>
          <a:ext cx="7404653" cy="479700"/>
        </a:xfrm>
        <a:prstGeom prst="roundRect">
          <a:avLst/>
        </a:prstGeom>
        <a:solidFill>
          <a:schemeClr val="accent4">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4 		-	die before age 5</a:t>
          </a:r>
        </a:p>
      </dsp:txBody>
      <dsp:txXfrm>
        <a:off x="23417" y="1802867"/>
        <a:ext cx="7357819" cy="432866"/>
      </dsp:txXfrm>
    </dsp:sp>
    <dsp:sp modelId="{B1DF81F0-3883-437F-9CE1-CDDA83633200}">
      <dsp:nvSpPr>
        <dsp:cNvPr id="0" name=""/>
        <dsp:cNvSpPr/>
      </dsp:nvSpPr>
      <dsp:spPr>
        <a:xfrm>
          <a:off x="0" y="2316750"/>
          <a:ext cx="7404653" cy="479700"/>
        </a:xfrm>
        <a:prstGeom prst="roundRect">
          <a:avLst/>
        </a:prstGeom>
        <a:solidFill>
          <a:schemeClr val="accent4">
            <a:alpha val="90000"/>
            <a:hueOff val="0"/>
            <a:satOff val="0"/>
            <a:lumOff val="0"/>
            <a:alphaOff val="-26667"/>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80		-	have substandard housing</a:t>
          </a:r>
        </a:p>
      </dsp:txBody>
      <dsp:txXfrm>
        <a:off x="23417" y="2340167"/>
        <a:ext cx="7357819" cy="432866"/>
      </dsp:txXfrm>
    </dsp:sp>
    <dsp:sp modelId="{D4BB3568-D1C9-46F2-B0DD-5A96F9589586}">
      <dsp:nvSpPr>
        <dsp:cNvPr id="0" name=""/>
        <dsp:cNvSpPr/>
      </dsp:nvSpPr>
      <dsp:spPr>
        <a:xfrm>
          <a:off x="0" y="2854050"/>
          <a:ext cx="7404653" cy="479700"/>
        </a:xfrm>
        <a:prstGeom prst="roundRect">
          <a:avLst/>
        </a:prstGeom>
        <a:solidFill>
          <a:schemeClr val="accent4">
            <a:alpha val="90000"/>
            <a:hueOff val="0"/>
            <a:satOff val="0"/>
            <a:lumOff val="0"/>
            <a:alphaOff val="-33333"/>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17		-	cannot read</a:t>
          </a:r>
        </a:p>
      </dsp:txBody>
      <dsp:txXfrm>
        <a:off x="23417" y="2877467"/>
        <a:ext cx="7357819" cy="432866"/>
      </dsp:txXfrm>
    </dsp:sp>
    <dsp:sp modelId="{948B0972-D625-44CC-8743-3D9C8AACCC84}">
      <dsp:nvSpPr>
        <dsp:cNvPr id="0" name=""/>
        <dsp:cNvSpPr/>
      </dsp:nvSpPr>
      <dsp:spPr>
        <a:xfrm>
          <a:off x="0" y="3391350"/>
          <a:ext cx="7404653" cy="479700"/>
        </a:xfrm>
        <a:prstGeom prst="roundRect">
          <a:avLst/>
        </a:prstGeom>
        <a:solidFill>
          <a:schemeClr val="accent4">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1 		-	has university education and a computer</a:t>
          </a:r>
        </a:p>
      </dsp:txBody>
      <dsp:txXfrm>
        <a:off x="23417" y="3414767"/>
        <a:ext cx="7357819" cy="4328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149D45-4B11-42C5-AD1D-6B9672663DA3}" type="datetimeFigureOut">
              <a:rPr lang="en-US" smtClean="0"/>
              <a:t>5/6/2023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D163C-FADB-436E-BD3D-E1B758E97D81}" type="slidenum">
              <a:rPr lang="en-US" smtClean="0"/>
              <a:t>‹#›</a:t>
            </a:fld>
            <a:endParaRPr lang="en-US"/>
          </a:p>
        </p:txBody>
      </p:sp>
    </p:spTree>
    <p:extLst>
      <p:ext uri="{BB962C8B-B14F-4D97-AF65-F5344CB8AC3E}">
        <p14:creationId xmlns:p14="http://schemas.microsoft.com/office/powerpoint/2010/main" val="1198491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D163C-FADB-436E-BD3D-E1B758E97D81}" type="slidenum">
              <a:rPr lang="en-US" smtClean="0"/>
              <a:t>11</a:t>
            </a:fld>
            <a:endParaRPr lang="en-US"/>
          </a:p>
        </p:txBody>
      </p:sp>
    </p:spTree>
    <p:extLst>
      <p:ext uri="{BB962C8B-B14F-4D97-AF65-F5344CB8AC3E}">
        <p14:creationId xmlns:p14="http://schemas.microsoft.com/office/powerpoint/2010/main" val="1820430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chemeClr val="tx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7A9A650A-8BD1-4FDE-9899-1C20DF4B7708}" type="datetimeFigureOut">
              <a:rPr lang="en-US" dirty="0"/>
              <a:pPr/>
              <a:t>5/6/2023</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dirty="0"/>
              <a:pPr/>
              <a:t>‹#›</a:t>
            </a:fld>
            <a:endParaRPr lang="en-US"/>
          </a:p>
        </p:txBody>
      </p:sp>
      <p:cxnSp>
        <p:nvCxnSpPr>
          <p:cNvPr id="8" name="Straight Connector 7"/>
          <p:cNvCxnSpPr/>
          <p:nvPr/>
        </p:nvCxnSpPr>
        <p:spPr>
          <a:xfrm>
            <a:off x="1483995" y="3733800"/>
            <a:ext cx="6172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696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A3262D-6073-4A30-973C-53BE1D29884A}" type="datetimeFigureOut">
              <a:rPr lang="en-US" dirty="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02051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0AB0AF-EEE9-4421-9298-EB11A547E63F}" type="datetimeFigureOut">
              <a:rPr lang="en-US" dirty="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4816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107E61-D2F8-452B-B53A-91FE1E439E24}" type="datetimeFigureOut">
              <a:rPr lang="en-US" dirty="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48680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a:t>Click to edit Master title style</a:t>
            </a:r>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90D44C-5E2F-400D-88F9-B60B318A44C9}" type="datetimeFigureOut">
              <a:rPr lang="en-US" dirty="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a:off x="1485900" y="4020408"/>
            <a:ext cx="6172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50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543A57-F65A-4C42-9156-7629C10666E9}" type="datetimeFigureOut">
              <a:rPr lang="en-US" dirty="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180712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9FBF0B-319E-4F95-BA43-902EB3DC9783}" type="datetimeFigureOut">
              <a:rPr lang="en-US" dirty="0"/>
              <a:t>5/6/2023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64412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1158B3-6703-4BBB-A09E-33FD65E7DB24}" type="datetimeFigureOut">
              <a:rPr lang="en-US" dirty="0"/>
              <a:t>5/6/2023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946709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E9955-2DD3-491E-92B6-7018343227CE}" type="datetimeFigureOut">
              <a:rPr lang="en-US" dirty="0"/>
              <a:t>5/6/2023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15610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9888A28-1D79-4F41-9521-CF26BB2C7EE3}" type="datetimeFigureOut">
              <a:rPr lang="en-US" dirty="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68155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3BD9950-AF07-4F2A-A949-E1C816A93B30}" type="datetimeFigureOut">
              <a:rPr lang="en-US" dirty="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44880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tx1"/>
                </a:solidFill>
              </a:defRPr>
            </a:lvl1pPr>
          </a:lstStyle>
          <a:p>
            <a:fld id="{34A43A2E-6632-4F9D-8728-2CF59ACBBE60}" type="datetimeFigureOut">
              <a:rPr lang="en-US" dirty="0"/>
              <a:pPr/>
              <a:t>5/6/2023</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tx1"/>
                </a:solidFill>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tx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423904977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sldNum="0" hdr="0" ftr="0" dt="0"/>
  <p:txStyles>
    <p:titleStyle>
      <a:lvl1pPr algn="l" defTabSz="6858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tx1"/>
        </a:buClr>
        <a:buSzPct val="80000"/>
        <a:buFont typeface="Corbel" pitchFamily="34" charset="0"/>
        <a:buChar char="•"/>
        <a:defRPr sz="2000" kern="1200">
          <a:solidFill>
            <a:schemeClr val="tx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800" kern="1200">
          <a:solidFill>
            <a:schemeClr val="tx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600" kern="1200">
          <a:solidFill>
            <a:schemeClr val="tx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vatican.va/archive/ENG0015/__P8D.HTM#$2G5"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9087" y="951905"/>
            <a:ext cx="8646390" cy="1830934"/>
          </a:xfrm>
        </p:spPr>
        <p:txBody>
          <a:bodyPr>
            <a:normAutofit fontScale="90000"/>
          </a:bodyPr>
          <a:lstStyle/>
          <a:p>
            <a:r>
              <a:rPr lang="en-AU" sz="4000"/>
              <a:t>Frederic Ozanam, </a:t>
            </a:r>
            <a:br>
              <a:rPr lang="en-AU" sz="4000"/>
            </a:br>
            <a:r>
              <a:rPr lang="en-AU" sz="4000"/>
              <a:t>Catholic Social Teaching </a:t>
            </a:r>
            <a:br>
              <a:rPr lang="en-AU" sz="4000"/>
            </a:br>
            <a:r>
              <a:rPr lang="en-AU" sz="4000"/>
              <a:t>and the St Vincent de Paul Society</a:t>
            </a:r>
          </a:p>
        </p:txBody>
      </p:sp>
      <p:pic>
        <p:nvPicPr>
          <p:cNvPr id="5" name="Picture 5">
            <a:extLst>
              <a:ext uri="{FF2B5EF4-FFF2-40B4-BE49-F238E27FC236}">
                <a16:creationId xmlns:a16="http://schemas.microsoft.com/office/drawing/2014/main" id="{58FDDE53-EEE5-71E2-8488-BFC3F4BE84AF}"/>
              </a:ext>
            </a:extLst>
          </p:cNvPr>
          <p:cNvPicPr>
            <a:picLocks noChangeAspect="1"/>
          </p:cNvPicPr>
          <p:nvPr/>
        </p:nvPicPr>
        <p:blipFill>
          <a:blip r:embed="rId2"/>
          <a:stretch>
            <a:fillRect/>
          </a:stretch>
        </p:blipFill>
        <p:spPr>
          <a:xfrm>
            <a:off x="2611041" y="4178951"/>
            <a:ext cx="3546872" cy="18040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67B137-15B0-4AF6-94A8-AC00BA8D7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699F27B-22F2-45E1-BFB8-2B1FF14A9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600" y="643466"/>
            <a:ext cx="2702052" cy="5269651"/>
          </a:xfrm>
        </p:spPr>
        <p:txBody>
          <a:bodyPr>
            <a:normAutofit/>
          </a:bodyPr>
          <a:lstStyle/>
          <a:p>
            <a:pPr algn="ctr"/>
            <a:r>
              <a:rPr lang="en-AU" sz="2800" dirty="0"/>
              <a:t>…You have felt the hunger for truth crying out within you…</a:t>
            </a:r>
          </a:p>
        </p:txBody>
      </p:sp>
      <p:cxnSp>
        <p:nvCxnSpPr>
          <p:cNvPr id="12" name="Straight Connector 11">
            <a:extLst>
              <a:ext uri="{FF2B5EF4-FFF2-40B4-BE49-F238E27FC236}">
                <a16:creationId xmlns:a16="http://schemas.microsoft.com/office/drawing/2014/main" id="{633ABDA7-FF8C-4E26-8C7D-47E0AE54E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265557"/>
            <a:ext cx="5273" cy="3931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98886" y="643466"/>
            <a:ext cx="4630000" cy="5269650"/>
          </a:xfrm>
        </p:spPr>
        <p:txBody>
          <a:bodyPr anchor="ctr">
            <a:normAutofit/>
          </a:bodyPr>
          <a:lstStyle/>
          <a:p>
            <a:pPr>
              <a:buNone/>
            </a:pPr>
            <a:r>
              <a:rPr lang="en-AU" sz="1700" dirty="0"/>
              <a:t>“Young men, the moral regeneration of our ancient land of France will be our special work. You have felt the emptiness of material pleasures, you have felt the hunger for truth crying out within you; you have gone for light and comfort to the barren philosophy of modern apostles. You have not found food for your souls there. The religion of your forefathers appears before you today with full hands.”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E9B179-4473-436F-B9E7-608C8CB4D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Couple holding cane">
            <a:extLst>
              <a:ext uri="{FF2B5EF4-FFF2-40B4-BE49-F238E27FC236}">
                <a16:creationId xmlns:a16="http://schemas.microsoft.com/office/drawing/2014/main" id="{CA159505-AEE8-35E3-6B97-3B508AA985C4}"/>
              </a:ext>
            </a:extLst>
          </p:cNvPr>
          <p:cNvPicPr>
            <a:picLocks noChangeAspect="1"/>
          </p:cNvPicPr>
          <p:nvPr/>
        </p:nvPicPr>
        <p:blipFill rotWithShape="1">
          <a:blip r:embed="rId3">
            <a:duotone>
              <a:prstClr val="black"/>
              <a:schemeClr val="tx2">
                <a:tint val="45000"/>
                <a:satMod val="400000"/>
              </a:schemeClr>
            </a:duotone>
            <a:alphaModFix amt="35000"/>
            <a:extLst>
              <a:ext uri="{28A0092B-C50C-407E-A947-70E740481C1C}">
                <a14:useLocalDpi xmlns:a14="http://schemas.microsoft.com/office/drawing/2010/main" val="0"/>
              </a:ext>
            </a:extLst>
          </a:blip>
          <a:srcRect l="11000" r="-1" b="-1"/>
          <a:stretch/>
        </p:blipFill>
        <p:spPr>
          <a:xfrm>
            <a:off x="20" y="10"/>
            <a:ext cx="9143980" cy="6857990"/>
          </a:xfrm>
          <a:prstGeom prst="rect">
            <a:avLst/>
          </a:prstGeom>
        </p:spPr>
      </p:pic>
      <p:sp>
        <p:nvSpPr>
          <p:cNvPr id="3" name="Content Placeholder 2"/>
          <p:cNvSpPr>
            <a:spLocks noGrp="1"/>
          </p:cNvSpPr>
          <p:nvPr>
            <p:ph idx="1"/>
          </p:nvPr>
        </p:nvSpPr>
        <p:spPr>
          <a:xfrm>
            <a:off x="857250" y="4739640"/>
            <a:ext cx="7404653" cy="1356360"/>
          </a:xfrm>
        </p:spPr>
        <p:txBody>
          <a:bodyPr>
            <a:normAutofit/>
          </a:bodyPr>
          <a:lstStyle/>
          <a:p>
            <a:pPr algn="just">
              <a:buNone/>
            </a:pPr>
            <a:r>
              <a:rPr lang="en-AU" dirty="0">
                <a:solidFill>
                  <a:schemeClr val="bg1"/>
                </a:solidFill>
              </a:rPr>
              <a:t>... Religious ideas can have no value if they have not a practical and positive value. </a:t>
            </a:r>
            <a:r>
              <a:rPr lang="en-AU" b="1" dirty="0">
                <a:solidFill>
                  <a:schemeClr val="bg1"/>
                </a:solidFill>
              </a:rPr>
              <a:t>Religion serves less to think than to act; </a:t>
            </a:r>
            <a:r>
              <a:rPr lang="en-AU" dirty="0">
                <a:solidFill>
                  <a:schemeClr val="bg1"/>
                </a:solidFill>
              </a:rPr>
              <a:t>.... The value of Christianity is in this, and not in the attraction which its dogma may present to men of imagination and of mind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05513"/>
            <a:ext cx="4346857" cy="4857513"/>
          </a:xfrm>
        </p:spPr>
        <p:txBody>
          <a:bodyPr>
            <a:noAutofit/>
          </a:bodyPr>
          <a:lstStyle/>
          <a:p>
            <a:pPr algn="just">
              <a:buNone/>
            </a:pPr>
            <a:r>
              <a:rPr lang="en-AU" sz="2400" dirty="0"/>
              <a:t>The knowledge of social well-being and of reform is to be learnt, not from books, nor form the public platform, but in climbing the stairs to the poor man’s garret, sitting by his bed-side, feeling the dame cold that pierces him, sharing the secret of his lonely heart and troubled mind. When the conditions of the poor have been examined … it is then and then only, that we know the elements of that formidable problem, that we begin to grasp it and may hope to solve it. </a:t>
            </a:r>
          </a:p>
        </p:txBody>
      </p:sp>
      <p:pic>
        <p:nvPicPr>
          <p:cNvPr id="18434" name="Picture 2"/>
          <p:cNvPicPr>
            <a:picLocks noChangeAspect="1" noChangeArrowheads="1"/>
          </p:cNvPicPr>
          <p:nvPr/>
        </p:nvPicPr>
        <p:blipFill rotWithShape="1">
          <a:blip r:embed="rId2" cstate="print"/>
          <a:srcRect r="2" b="5234"/>
          <a:stretch/>
        </p:blipFill>
        <p:spPr bwMode="auto">
          <a:xfrm>
            <a:off x="4889170" y="943120"/>
            <a:ext cx="3934686" cy="4971759"/>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9335" y="1124744"/>
            <a:ext cx="4504026" cy="4971256"/>
          </a:xfrm>
        </p:spPr>
        <p:txBody>
          <a:bodyPr>
            <a:normAutofit fontScale="92500" lnSpcReduction="10000"/>
          </a:bodyPr>
          <a:lstStyle/>
          <a:p>
            <a:pPr algn="just">
              <a:buNone/>
            </a:pPr>
            <a:r>
              <a:rPr lang="en-AU" sz="2800" dirty="0"/>
              <a:t>“the public authorities of Paris have not discharged all their responsibility, when they have voted six million francs for the maintenance of unemployed workmen, which is the rate of three half-pence per head per day up to the month of the following April; and further that the time has not yet arrived to forget public starvation, simply because Winter and cholera are no longer there to remind us of them.”</a:t>
            </a:r>
          </a:p>
        </p:txBody>
      </p:sp>
      <p:pic>
        <p:nvPicPr>
          <p:cNvPr id="8" name="Graphic 7" descr="Fever outline">
            <a:extLst>
              <a:ext uri="{FF2B5EF4-FFF2-40B4-BE49-F238E27FC236}">
                <a16:creationId xmlns:a16="http://schemas.microsoft.com/office/drawing/2014/main" id="{38129E62-8D8E-AEA3-42B3-E2803D773A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807" y="1990192"/>
            <a:ext cx="3240360" cy="32403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multi coloured wooden stick figures">
            <a:extLst>
              <a:ext uri="{FF2B5EF4-FFF2-40B4-BE49-F238E27FC236}">
                <a16:creationId xmlns:a16="http://schemas.microsoft.com/office/drawing/2014/main" id="{E04600C1-A6E4-5854-A3F9-96DBE0DFE3EE}"/>
              </a:ext>
            </a:extLst>
          </p:cNvPr>
          <p:cNvPicPr>
            <a:picLocks noChangeAspect="1"/>
          </p:cNvPicPr>
          <p:nvPr/>
        </p:nvPicPr>
        <p:blipFill rotWithShape="1">
          <a:blip r:embed="rId2">
            <a:duotone>
              <a:schemeClr val="bg2">
                <a:shade val="45000"/>
                <a:satMod val="135000"/>
              </a:schemeClr>
              <a:prstClr val="white"/>
            </a:duotone>
            <a:alphaModFix amt="35000"/>
          </a:blip>
          <a:srcRect r="7666"/>
          <a:stretch/>
        </p:blipFill>
        <p:spPr>
          <a:xfrm>
            <a:off x="20" y="10"/>
            <a:ext cx="9143980" cy="6857990"/>
          </a:xfrm>
          <a:prstGeom prst="rect">
            <a:avLst/>
          </a:prstGeom>
        </p:spPr>
      </p:pic>
      <p:sp>
        <p:nvSpPr>
          <p:cNvPr id="3" name="Content Placeholder 2"/>
          <p:cNvSpPr>
            <a:spLocks noGrp="1"/>
          </p:cNvSpPr>
          <p:nvPr>
            <p:ph idx="1"/>
          </p:nvPr>
        </p:nvSpPr>
        <p:spPr>
          <a:xfrm>
            <a:off x="857250" y="2057400"/>
            <a:ext cx="7404653" cy="4038600"/>
          </a:xfrm>
        </p:spPr>
        <p:txBody>
          <a:bodyPr>
            <a:normAutofit/>
          </a:bodyPr>
          <a:lstStyle/>
          <a:p>
            <a:pPr>
              <a:buNone/>
            </a:pPr>
            <a:r>
              <a:rPr lang="en-AU"/>
              <a:t>“the social problems, the conflict between poverty and riches, between self-interest that wants to take and self-interest that wants to keep, succeeds political problems. And the confrontation between these two self-interests, the poor who have the force of numbers and the rich that of silver, will be terrible if charity does not interpose, become a mediator, if Christians do not dominate with all the force of love.”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4680520" cy="4038600"/>
          </a:xfrm>
        </p:spPr>
        <p:txBody>
          <a:bodyPr>
            <a:normAutofit/>
          </a:bodyPr>
          <a:lstStyle/>
          <a:p>
            <a:pPr>
              <a:buNone/>
            </a:pPr>
            <a:r>
              <a:rPr lang="en-AU" dirty="0"/>
              <a:t>“You are our masters, and we will be your servants. You are for us the sacred image of that God whom we do not see, and not knowing how to love Him otherwise shall we not love him in your persons?  …how much charity, devotion and patience do we not need at present to heal the sufferings of these poor people”</a:t>
            </a:r>
          </a:p>
          <a:p>
            <a:pPr>
              <a:buNone/>
            </a:pPr>
            <a:endParaRPr lang="en-AU" dirty="0"/>
          </a:p>
        </p:txBody>
      </p:sp>
      <p:pic>
        <p:nvPicPr>
          <p:cNvPr id="4" name="Picture 3" descr="0zanam05.jpg"/>
          <p:cNvPicPr>
            <a:picLocks noChangeAspect="1"/>
          </p:cNvPicPr>
          <p:nvPr/>
        </p:nvPicPr>
        <p:blipFill>
          <a:blip r:embed="rId2" cstate="print">
            <a:duotone>
              <a:schemeClr val="accent4">
                <a:shade val="45000"/>
                <a:satMod val="135000"/>
              </a:schemeClr>
              <a:prstClr val="white"/>
            </a:duotone>
          </a:blip>
          <a:stretch>
            <a:fillRect/>
          </a:stretch>
        </p:blipFill>
        <p:spPr>
          <a:xfrm>
            <a:off x="5508104" y="1003529"/>
            <a:ext cx="2999633" cy="39890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38487"/>
            <a:ext cx="4418865" cy="4755232"/>
          </a:xfrm>
        </p:spPr>
        <p:txBody>
          <a:bodyPr>
            <a:normAutofit fontScale="92500" lnSpcReduction="10000"/>
          </a:bodyPr>
          <a:lstStyle/>
          <a:p>
            <a:pPr algn="just">
              <a:buNone/>
            </a:pPr>
            <a:r>
              <a:rPr lang="en-AU" sz="1600" dirty="0"/>
              <a:t>“</a:t>
            </a:r>
            <a:r>
              <a:rPr lang="en-AU" sz="2800" dirty="0"/>
              <a:t>The problem that divides men in our day is no longer a problem of political structure; it is a social problem; it has to do with what is preferred, the spirit of self-interest or the spirit of self-sacrifice, </a:t>
            </a:r>
            <a:r>
              <a:rPr lang="en-AU" sz="2800" b="1" dirty="0"/>
              <a:t>whether society will only be a great exploitation to the profit of the strongest or a consecration of each individual for the good of all and especially for the protection of the weak”</a:t>
            </a:r>
            <a:endParaRPr lang="en-AU" sz="1600" b="1" dirty="0"/>
          </a:p>
        </p:txBody>
      </p:sp>
      <p:pic>
        <p:nvPicPr>
          <p:cNvPr id="19458" name="Picture 2"/>
          <p:cNvPicPr>
            <a:picLocks noChangeAspect="1" noChangeArrowheads="1"/>
          </p:cNvPicPr>
          <p:nvPr/>
        </p:nvPicPr>
        <p:blipFill rotWithShape="1">
          <a:blip r:embed="rId2" cstate="print"/>
          <a:srcRect l="18624" r="9915" b="-3"/>
          <a:stretch/>
        </p:blipFill>
        <p:spPr bwMode="auto">
          <a:xfrm>
            <a:off x="4977557" y="1238487"/>
            <a:ext cx="3555840" cy="449306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ouring oil.jpg"/>
          <p:cNvPicPr>
            <a:picLocks noChangeAspect="1"/>
          </p:cNvPicPr>
          <p:nvPr/>
        </p:nvPicPr>
        <p:blipFill>
          <a:blip r:embed="rId2" cstate="print"/>
          <a:stretch>
            <a:fillRect/>
          </a:stretch>
        </p:blipFill>
        <p:spPr>
          <a:xfrm>
            <a:off x="251520" y="260648"/>
            <a:ext cx="4752528" cy="6336705"/>
          </a:xfrm>
          <a:prstGeom prst="rect">
            <a:avLst/>
          </a:prstGeom>
        </p:spPr>
      </p:pic>
      <p:sp>
        <p:nvSpPr>
          <p:cNvPr id="3" name="Content Placeholder 2"/>
          <p:cNvSpPr>
            <a:spLocks noGrp="1"/>
          </p:cNvSpPr>
          <p:nvPr>
            <p:ph idx="1"/>
          </p:nvPr>
        </p:nvSpPr>
        <p:spPr>
          <a:xfrm>
            <a:off x="5292080" y="1628800"/>
            <a:ext cx="3383288" cy="4038600"/>
          </a:xfrm>
        </p:spPr>
        <p:txBody>
          <a:bodyPr>
            <a:normAutofit fontScale="77500" lnSpcReduction="20000"/>
          </a:bodyPr>
          <a:lstStyle/>
          <a:p>
            <a:pPr algn="ctr">
              <a:buNone/>
            </a:pPr>
            <a:r>
              <a:rPr lang="en-AU" sz="3600" dirty="0"/>
              <a:t>“Charity is the</a:t>
            </a:r>
          </a:p>
          <a:p>
            <a:pPr algn="ctr">
              <a:buNone/>
            </a:pPr>
            <a:r>
              <a:rPr lang="en-AU" sz="3600" dirty="0"/>
              <a:t>Samaritan who</a:t>
            </a:r>
          </a:p>
          <a:p>
            <a:pPr algn="ctr">
              <a:buNone/>
            </a:pPr>
            <a:r>
              <a:rPr lang="en-AU" sz="3600" dirty="0"/>
              <a:t>pours oil on the</a:t>
            </a:r>
          </a:p>
          <a:p>
            <a:pPr algn="ctr">
              <a:buNone/>
            </a:pPr>
            <a:r>
              <a:rPr lang="en-AU" sz="3600" dirty="0"/>
              <a:t>wounds of the</a:t>
            </a:r>
          </a:p>
          <a:p>
            <a:pPr algn="ctr">
              <a:buNone/>
            </a:pPr>
            <a:r>
              <a:rPr lang="en-AU" sz="3600" dirty="0"/>
              <a:t>traveller who has</a:t>
            </a:r>
          </a:p>
          <a:p>
            <a:pPr algn="ctr">
              <a:buNone/>
            </a:pPr>
            <a:r>
              <a:rPr lang="en-AU" sz="3600" dirty="0"/>
              <a:t>been attacked. </a:t>
            </a:r>
          </a:p>
          <a:p>
            <a:pPr algn="ctr">
              <a:buNone/>
            </a:pPr>
            <a:r>
              <a:rPr lang="en-AU" sz="3600" dirty="0"/>
              <a:t>It is justice’s role</a:t>
            </a:r>
          </a:p>
          <a:p>
            <a:pPr algn="ctr">
              <a:buNone/>
            </a:pPr>
            <a:r>
              <a:rPr lang="en-AU" sz="3600" dirty="0"/>
              <a:t>to prevent the</a:t>
            </a:r>
          </a:p>
          <a:p>
            <a:pPr algn="ctr">
              <a:buNone/>
            </a:pPr>
            <a:r>
              <a:rPr lang="en-AU" sz="3600" dirty="0"/>
              <a:t>attacks.”</a:t>
            </a:r>
          </a:p>
          <a:p>
            <a:pPr>
              <a:buNone/>
            </a:pPr>
            <a:endParaRPr lang="en-AU"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2091159828love.jpg"/>
          <p:cNvPicPr>
            <a:picLocks noChangeAspect="1"/>
          </p:cNvPicPr>
          <p:nvPr/>
        </p:nvPicPr>
        <p:blipFill rotWithShape="1">
          <a:blip r:embed="rId2" cstate="print">
            <a:duotone>
              <a:schemeClr val="bg2">
                <a:shade val="45000"/>
                <a:satMod val="135000"/>
              </a:schemeClr>
              <a:prstClr val="white"/>
            </a:duotone>
            <a:alphaModFix amt="35000"/>
          </a:blip>
          <a:srcRect l="21347" r="7321" b="1"/>
          <a:stretch/>
        </p:blipFill>
        <p:spPr>
          <a:xfrm>
            <a:off x="20" y="10"/>
            <a:ext cx="9143980" cy="6857990"/>
          </a:xfrm>
          <a:prstGeom prst="rect">
            <a:avLst/>
          </a:prstGeom>
        </p:spPr>
      </p:pic>
      <p:sp>
        <p:nvSpPr>
          <p:cNvPr id="3" name="Content Placeholder 2"/>
          <p:cNvSpPr>
            <a:spLocks noGrp="1"/>
          </p:cNvSpPr>
          <p:nvPr>
            <p:ph idx="1"/>
          </p:nvPr>
        </p:nvSpPr>
        <p:spPr>
          <a:xfrm>
            <a:off x="869673" y="1268760"/>
            <a:ext cx="7404653" cy="4038600"/>
          </a:xfrm>
        </p:spPr>
        <p:txBody>
          <a:bodyPr>
            <a:normAutofit lnSpcReduction="10000"/>
          </a:bodyPr>
          <a:lstStyle/>
          <a:p>
            <a:pPr>
              <a:buNone/>
            </a:pPr>
            <a:r>
              <a:rPr lang="en-AU" dirty="0"/>
              <a:t>“</a:t>
            </a:r>
            <a:r>
              <a:rPr lang="en-AU" sz="3600" dirty="0"/>
              <a:t>We are not …socialists… in the sense that we do not want the overthrow of society, but we want a free, progressive, Christian reform of it … One cannot avoid the social issues; precisely because they are formidable… We must lay a bold hand on the sore of pauperism”</a:t>
            </a:r>
            <a:endParaRPr lang="en-A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4" descr="Senior and youth holding hands">
            <a:extLst>
              <a:ext uri="{FF2B5EF4-FFF2-40B4-BE49-F238E27FC236}">
                <a16:creationId xmlns:a16="http://schemas.microsoft.com/office/drawing/2014/main" id="{F642A62C-5F52-39C2-F0CA-BC1C58E50DC4}"/>
              </a:ext>
            </a:extLst>
          </p:cNvPr>
          <p:cNvPicPr>
            <a:picLocks noChangeAspect="1"/>
          </p:cNvPicPr>
          <p:nvPr/>
        </p:nvPicPr>
        <p:blipFill>
          <a:blip r:embed="rId2">
            <a:extLst>
              <a:ext uri="{28A0092B-C50C-407E-A947-70E740481C1C}">
                <a14:useLocalDpi xmlns:a14="http://schemas.microsoft.com/office/drawing/2010/main" val="0"/>
              </a:ext>
            </a:extLst>
          </a:blip>
          <a:srcRect l="5538" r="5538"/>
          <a:stretch/>
        </p:blipFill>
        <p:spPr>
          <a:xfrm>
            <a:off x="0" y="10"/>
            <a:ext cx="9143980" cy="6857990"/>
          </a:xfrm>
          <a:prstGeom prst="rect">
            <a:avLst/>
          </a:prstGeom>
        </p:spPr>
      </p:pic>
      <p:sp>
        <p:nvSpPr>
          <p:cNvPr id="12" name="Rectangle 8">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r>
              <a:rPr lang="en-AU" dirty="0"/>
              <a:t>Catholic Social Teaching</a:t>
            </a:r>
          </a:p>
        </p:txBody>
      </p:sp>
      <p:sp>
        <p:nvSpPr>
          <p:cNvPr id="3" name="Content Placeholder 2"/>
          <p:cNvSpPr>
            <a:spLocks noGrp="1"/>
          </p:cNvSpPr>
          <p:nvPr>
            <p:ph idx="1"/>
          </p:nvPr>
        </p:nvSpPr>
        <p:spPr>
          <a:xfrm>
            <a:off x="857250" y="2057400"/>
            <a:ext cx="7404653" cy="4038600"/>
          </a:xfrm>
        </p:spPr>
        <p:txBody>
          <a:bodyPr>
            <a:normAutofit/>
          </a:bodyPr>
          <a:lstStyle/>
          <a:p>
            <a:pPr>
              <a:buNone/>
            </a:pPr>
            <a:r>
              <a:rPr lang="en-AU" dirty="0"/>
              <a:t> The social doctrine of the Church developed in the nineteenth</a:t>
            </a:r>
          </a:p>
          <a:p>
            <a:pPr>
              <a:buNone/>
            </a:pPr>
            <a:r>
              <a:rPr lang="en-AU" dirty="0"/>
              <a:t>century when the Gospel encountered modern industrial society</a:t>
            </a:r>
          </a:p>
          <a:p>
            <a:pPr>
              <a:buNone/>
            </a:pPr>
            <a:r>
              <a:rPr lang="en-AU" dirty="0"/>
              <a:t>with its new structures for the production of consumer goods, its</a:t>
            </a:r>
          </a:p>
          <a:p>
            <a:pPr>
              <a:buNone/>
            </a:pPr>
            <a:r>
              <a:rPr lang="en-AU" dirty="0"/>
              <a:t>new concept of society, the state and authority, and its new forms of</a:t>
            </a:r>
          </a:p>
          <a:p>
            <a:pPr>
              <a:buNone/>
            </a:pPr>
            <a:r>
              <a:rPr lang="en-AU" dirty="0"/>
              <a:t>labour and ownership. the development of the doctrine of the</a:t>
            </a:r>
          </a:p>
          <a:p>
            <a:pPr>
              <a:buNone/>
            </a:pPr>
            <a:r>
              <a:rPr lang="en-AU" dirty="0"/>
              <a:t>Church on economic and social matters attests the permanent value</a:t>
            </a:r>
          </a:p>
          <a:p>
            <a:pPr>
              <a:buNone/>
            </a:pPr>
            <a:r>
              <a:rPr lang="en-AU" dirty="0"/>
              <a:t>of the Church's teaching at the same time as it attests the true</a:t>
            </a:r>
          </a:p>
          <a:p>
            <a:pPr>
              <a:buNone/>
            </a:pPr>
            <a:r>
              <a:rPr lang="en-AU" dirty="0"/>
              <a:t>meaning of her Tradition, always living and active.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2203.jpg"/>
          <p:cNvPicPr>
            <a:picLocks noChangeAspect="1"/>
          </p:cNvPicPr>
          <p:nvPr/>
        </p:nvPicPr>
        <p:blipFill rotWithShape="1">
          <a:blip r:embed="rId2" cstate="print"/>
          <a:srcRect t="14129" r="3" b="3"/>
          <a:stretch/>
        </p:blipFill>
        <p:spPr>
          <a:xfrm>
            <a:off x="3370077" y="243"/>
            <a:ext cx="5773923"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Picture 4" descr="poverty france.gif"/>
          <p:cNvPicPr>
            <a:picLocks noChangeAspect="1"/>
          </p:cNvPicPr>
          <p:nvPr/>
        </p:nvPicPr>
        <p:blipFill rotWithShape="1">
          <a:blip r:embed="rId3" cstate="print"/>
          <a:srcRect r="2270" b="3"/>
          <a:stretch/>
        </p:blipFill>
        <p:spPr>
          <a:xfrm>
            <a:off x="20" y="10"/>
            <a:ext cx="439482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6" name="Picture 5" descr="urbanpoor.jpg">
            <a:extLst>
              <a:ext uri="{FF2B5EF4-FFF2-40B4-BE49-F238E27FC236}">
                <a16:creationId xmlns:a16="http://schemas.microsoft.com/office/drawing/2014/main" id="{CBC0565F-03CB-C11F-EF4D-3A6A4F665E04}"/>
              </a:ext>
            </a:extLst>
          </p:cNvPr>
          <p:cNvPicPr>
            <a:picLocks noChangeAspect="1"/>
          </p:cNvPicPr>
          <p:nvPr/>
        </p:nvPicPr>
        <p:blipFill rotWithShape="1">
          <a:blip r:embed="rId4" cstate="print"/>
          <a:srcRect t="192" r="-1" b="-1"/>
          <a:stretch/>
        </p:blipFill>
        <p:spPr>
          <a:xfrm>
            <a:off x="4762566" y="3511295"/>
            <a:ext cx="4381434"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3" name="Content Placeholder 3" descr="smokestack2.jpg">
            <a:extLst>
              <a:ext uri="{FF2B5EF4-FFF2-40B4-BE49-F238E27FC236}">
                <a16:creationId xmlns:a16="http://schemas.microsoft.com/office/drawing/2014/main" id="{38F8EED2-ACBF-0EE2-FCF3-FD183FCE1303}"/>
              </a:ext>
            </a:extLst>
          </p:cNvPr>
          <p:cNvPicPr>
            <a:picLocks noChangeAspect="1"/>
          </p:cNvPicPr>
          <p:nvPr/>
        </p:nvPicPr>
        <p:blipFill rotWithShape="1">
          <a:blip r:embed="rId5" cstate="print"/>
          <a:srcRect t="21936" r="2" b="2"/>
          <a:stretch/>
        </p:blipFill>
        <p:spPr>
          <a:xfrm>
            <a:off x="20" y="3511295"/>
            <a:ext cx="5773903"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680" y="55312"/>
            <a:ext cx="7560839" cy="1356360"/>
          </a:xfrm>
        </p:spPr>
        <p:txBody>
          <a:bodyPr>
            <a:noAutofit/>
          </a:bodyPr>
          <a:lstStyle/>
          <a:p>
            <a:r>
              <a:rPr lang="en-AU" sz="5400" b="1" dirty="0">
                <a:effectLst>
                  <a:outerShdw blurRad="38100" dist="38100" dir="2700000" algn="tl">
                    <a:srgbClr val="000000">
                      <a:alpha val="43137"/>
                    </a:srgbClr>
                  </a:outerShdw>
                </a:effectLst>
              </a:rPr>
              <a:t>Human dignity</a:t>
            </a:r>
          </a:p>
        </p:txBody>
      </p:sp>
      <p:sp>
        <p:nvSpPr>
          <p:cNvPr id="3" name="Content Placeholder 2"/>
          <p:cNvSpPr>
            <a:spLocks noGrp="1"/>
          </p:cNvSpPr>
          <p:nvPr>
            <p:ph idx="1"/>
          </p:nvPr>
        </p:nvSpPr>
        <p:spPr>
          <a:xfrm>
            <a:off x="701045" y="1628800"/>
            <a:ext cx="3734693" cy="3816424"/>
          </a:xfrm>
        </p:spPr>
        <p:txBody>
          <a:bodyPr>
            <a:normAutofit lnSpcReduction="10000"/>
          </a:bodyPr>
          <a:lstStyle/>
          <a:p>
            <a:pPr algn="ctr">
              <a:buNone/>
            </a:pPr>
            <a:r>
              <a:rPr lang="en-AU" sz="2800" dirty="0"/>
              <a:t>Every human life, from the moment of conception until death, is sacred because the human person has been willed for its own sake in the image and likeness of the living and holy God.</a:t>
            </a:r>
          </a:p>
          <a:p>
            <a:pPr>
              <a:buNone/>
            </a:pPr>
            <a:endParaRPr lang="en-AU" sz="1400" dirty="0"/>
          </a:p>
        </p:txBody>
      </p:sp>
      <p:pic>
        <p:nvPicPr>
          <p:cNvPr id="3076" name="Picture 4" descr="Blind man of Bethsaida - Wikipedia">
            <a:extLst>
              <a:ext uri="{FF2B5EF4-FFF2-40B4-BE49-F238E27FC236}">
                <a16:creationId xmlns:a16="http://schemas.microsoft.com/office/drawing/2014/main" id="{05E424ED-2E9E-5DCB-9A6A-2E6EBECCE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86832"/>
            <a:ext cx="3456384" cy="6284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35" y="285736"/>
            <a:ext cx="8607330" cy="1143000"/>
          </a:xfrm>
        </p:spPr>
        <p:txBody>
          <a:bodyPr>
            <a:normAutofit fontScale="90000"/>
          </a:bodyPr>
          <a:lstStyle/>
          <a:p>
            <a:pPr algn="ctr"/>
            <a:r>
              <a:rPr lang="en-AU" sz="4400" b="1" dirty="0">
                <a:effectLst>
                  <a:outerShdw blurRad="38100" dist="38100" dir="2700000" algn="tl">
                    <a:srgbClr val="000000">
                      <a:alpha val="43137"/>
                    </a:srgbClr>
                  </a:outerShdw>
                </a:effectLst>
              </a:rPr>
              <a:t>Community and the Common Good</a:t>
            </a:r>
          </a:p>
        </p:txBody>
      </p:sp>
      <p:sp>
        <p:nvSpPr>
          <p:cNvPr id="3" name="Content Placeholder 2"/>
          <p:cNvSpPr>
            <a:spLocks noGrp="1"/>
          </p:cNvSpPr>
          <p:nvPr>
            <p:ph idx="1"/>
          </p:nvPr>
        </p:nvSpPr>
        <p:spPr>
          <a:xfrm>
            <a:off x="428596" y="1428736"/>
            <a:ext cx="8319868" cy="4389120"/>
          </a:xfrm>
        </p:spPr>
        <p:txBody>
          <a:bodyPr>
            <a:normAutofit/>
          </a:bodyPr>
          <a:lstStyle/>
          <a:p>
            <a:pPr algn="ctr">
              <a:buNone/>
            </a:pPr>
            <a:r>
              <a:rPr lang="en-AU" dirty="0"/>
              <a:t>Goods of production material or immaterial such as land, factories, practical Or artistic skills, oblige their possessors to employ them in ways that will benefit the greatest number. Those who hold goods for use and consumption should use them with moderation, reserving the better part for guests, for the sick and the poor.</a:t>
            </a:r>
          </a:p>
          <a:p>
            <a:pPr>
              <a:buNone/>
            </a:pPr>
            <a:endParaRPr lang="en-AU" dirty="0"/>
          </a:p>
        </p:txBody>
      </p:sp>
      <p:sp>
        <p:nvSpPr>
          <p:cNvPr id="5" name="AutoShape 2">
            <a:extLst>
              <a:ext uri="{FF2B5EF4-FFF2-40B4-BE49-F238E27FC236}">
                <a16:creationId xmlns:a16="http://schemas.microsoft.com/office/drawing/2014/main" id="{A4D08B8C-FB10-3138-5B18-05DC1E36632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extLst>
              <a:ext uri="{FF2B5EF4-FFF2-40B4-BE49-F238E27FC236}">
                <a16:creationId xmlns:a16="http://schemas.microsoft.com/office/drawing/2014/main" id="{979E49A8-D3EA-3766-8B7E-AB578D5CC936}"/>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9E79B154-96AD-E241-63A4-25488DE51E97}"/>
              </a:ext>
            </a:extLst>
          </p:cNvPr>
          <p:cNvPicPr>
            <a:picLocks noChangeAspect="1"/>
          </p:cNvPicPr>
          <p:nvPr/>
        </p:nvPicPr>
        <p:blipFill>
          <a:blip r:embed="rId2"/>
          <a:stretch>
            <a:fillRect/>
          </a:stretch>
        </p:blipFill>
        <p:spPr>
          <a:xfrm>
            <a:off x="1160004" y="2924944"/>
            <a:ext cx="7128792" cy="347798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99392"/>
            <a:ext cx="7406640" cy="1356360"/>
          </a:xfrm>
        </p:spPr>
        <p:txBody>
          <a:bodyPr/>
          <a:lstStyle/>
          <a:p>
            <a:r>
              <a:rPr lang="en-AU" b="1" dirty="0">
                <a:effectLst>
                  <a:outerShdw blurRad="38100" dist="38100" dir="2700000" algn="tl">
                    <a:srgbClr val="000000">
                      <a:alpha val="43137"/>
                    </a:srgbClr>
                  </a:outerShdw>
                </a:effectLst>
              </a:rPr>
              <a:t>Rights and Responsibilities</a:t>
            </a:r>
          </a:p>
        </p:txBody>
      </p:sp>
      <p:sp>
        <p:nvSpPr>
          <p:cNvPr id="3" name="Content Placeholder 2"/>
          <p:cNvSpPr>
            <a:spLocks noGrp="1"/>
          </p:cNvSpPr>
          <p:nvPr>
            <p:ph idx="1"/>
          </p:nvPr>
        </p:nvSpPr>
        <p:spPr>
          <a:xfrm>
            <a:off x="323528" y="1140160"/>
            <a:ext cx="8568952" cy="4038600"/>
          </a:xfrm>
        </p:spPr>
        <p:txBody>
          <a:bodyPr/>
          <a:lstStyle/>
          <a:p>
            <a:pPr>
              <a:buNone/>
            </a:pPr>
            <a:r>
              <a:rPr lang="en-AU" dirty="0"/>
              <a:t>The right to private property, acquired by work or received from others by</a:t>
            </a:r>
          </a:p>
          <a:p>
            <a:pPr>
              <a:buNone/>
            </a:pPr>
            <a:r>
              <a:rPr lang="en-AU" dirty="0"/>
              <a:t>inheritance or gift, does not do away with the original gift of the earth to the</a:t>
            </a:r>
          </a:p>
          <a:p>
            <a:pPr>
              <a:buNone/>
            </a:pPr>
            <a:r>
              <a:rPr lang="en-AU" dirty="0"/>
              <a:t>whole of mankind. The universal destination of goods remains primordial, even</a:t>
            </a:r>
          </a:p>
          <a:p>
            <a:pPr>
              <a:buNone/>
            </a:pPr>
            <a:r>
              <a:rPr lang="en-AU" dirty="0"/>
              <a:t>if the promotion of the common good requires respect for the right to private</a:t>
            </a:r>
          </a:p>
          <a:p>
            <a:pPr>
              <a:buNone/>
            </a:pPr>
            <a:r>
              <a:rPr lang="en-AU" dirty="0"/>
              <a:t>property and its exercise.</a:t>
            </a:r>
          </a:p>
          <a:p>
            <a:pPr>
              <a:buNone/>
            </a:pPr>
            <a:endParaRPr lang="en-AU" dirty="0"/>
          </a:p>
        </p:txBody>
      </p:sp>
      <p:pic>
        <p:nvPicPr>
          <p:cNvPr id="5122" name="Picture 2" descr="Catholic Social Teaching – The Calvinist International">
            <a:extLst>
              <a:ext uri="{FF2B5EF4-FFF2-40B4-BE49-F238E27FC236}">
                <a16:creationId xmlns:a16="http://schemas.microsoft.com/office/drawing/2014/main" id="{50EC73AF-A870-5371-5E05-B3E2905E9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140968"/>
            <a:ext cx="4587896" cy="34542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4104456" cy="1080120"/>
          </a:xfrm>
        </p:spPr>
        <p:txBody>
          <a:bodyPr>
            <a:normAutofit fontScale="90000"/>
          </a:bodyPr>
          <a:lstStyle/>
          <a:p>
            <a:pPr algn="ctr"/>
            <a:r>
              <a:rPr lang="en-AU" b="1" dirty="0">
                <a:effectLst>
                  <a:outerShdw blurRad="38100" dist="38100" dir="2700000" algn="tl">
                    <a:srgbClr val="000000">
                      <a:alpha val="43137"/>
                    </a:srgbClr>
                  </a:outerShdw>
                </a:effectLst>
              </a:rPr>
              <a:t>Option for the poor and vulner</a:t>
            </a:r>
            <a:r>
              <a:rPr lang="en-AU" b="1" dirty="0"/>
              <a:t>able</a:t>
            </a:r>
          </a:p>
        </p:txBody>
      </p:sp>
      <p:sp>
        <p:nvSpPr>
          <p:cNvPr id="3" name="Content Placeholder 2"/>
          <p:cNvSpPr>
            <a:spLocks noGrp="1"/>
          </p:cNvSpPr>
          <p:nvPr>
            <p:ph idx="1"/>
          </p:nvPr>
        </p:nvSpPr>
        <p:spPr>
          <a:xfrm>
            <a:off x="323528" y="1628800"/>
            <a:ext cx="3960440" cy="4824536"/>
          </a:xfrm>
        </p:spPr>
        <p:txBody>
          <a:bodyPr>
            <a:normAutofit/>
          </a:bodyPr>
          <a:lstStyle/>
          <a:p>
            <a:pPr>
              <a:buNone/>
            </a:pPr>
            <a:r>
              <a:rPr lang="en-AU" sz="2400" dirty="0"/>
              <a:t>"The Church's love for the poor . . . is a part of her constant tradition." This love is inspired by the Gospel of the Beatitudes, of the poverty of Jesus, and of his concern for the poor. Love for the poor is even one of the motives for the duty of working so as to "be able to give to those in need."</a:t>
            </a:r>
          </a:p>
        </p:txBody>
      </p:sp>
      <p:pic>
        <p:nvPicPr>
          <p:cNvPr id="6146" name="Picture 2" descr="Compassion for the poor in action - The Catholic Leader">
            <a:extLst>
              <a:ext uri="{FF2B5EF4-FFF2-40B4-BE49-F238E27FC236}">
                <a16:creationId xmlns:a16="http://schemas.microsoft.com/office/drawing/2014/main" id="{3ACD066D-81AB-BEBD-704F-8150696F7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778" y="1052736"/>
            <a:ext cx="4255694" cy="5016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7" y="332656"/>
            <a:ext cx="3240360" cy="1356360"/>
          </a:xfrm>
        </p:spPr>
        <p:txBody>
          <a:bodyPr/>
          <a:lstStyle/>
          <a:p>
            <a:r>
              <a:rPr lang="en-AU" dirty="0">
                <a:effectLst>
                  <a:outerShdw blurRad="38100" dist="38100" dir="2700000" algn="tl">
                    <a:srgbClr val="000000">
                      <a:alpha val="43137"/>
                    </a:srgbClr>
                  </a:outerShdw>
                </a:effectLst>
              </a:rPr>
              <a:t>Participation</a:t>
            </a:r>
          </a:p>
        </p:txBody>
      </p:sp>
      <p:sp>
        <p:nvSpPr>
          <p:cNvPr id="3" name="Content Placeholder 2"/>
          <p:cNvSpPr>
            <a:spLocks noGrp="1"/>
          </p:cNvSpPr>
          <p:nvPr>
            <p:ph idx="1"/>
          </p:nvPr>
        </p:nvSpPr>
        <p:spPr>
          <a:xfrm>
            <a:off x="395537" y="1409700"/>
            <a:ext cx="8424935" cy="4038600"/>
          </a:xfrm>
        </p:spPr>
        <p:txBody>
          <a:bodyPr/>
          <a:lstStyle/>
          <a:p>
            <a:pPr>
              <a:buNone/>
            </a:pPr>
            <a:r>
              <a:rPr lang="en-AU" dirty="0"/>
              <a:t>It is the duty of citizens to work with civil authority for building up society in a</a:t>
            </a:r>
          </a:p>
          <a:p>
            <a:pPr>
              <a:buNone/>
            </a:pPr>
            <a:r>
              <a:rPr lang="en-AU" dirty="0"/>
              <a:t>spirit of truth, justice, solidarity, and freedom</a:t>
            </a:r>
          </a:p>
        </p:txBody>
      </p:sp>
      <p:pic>
        <p:nvPicPr>
          <p:cNvPr id="7170" name="Picture 2" descr="The last installment of my series on Catholic Social Teaching: Solidarity,  Part 2 | Mark Shea">
            <a:extLst>
              <a:ext uri="{FF2B5EF4-FFF2-40B4-BE49-F238E27FC236}">
                <a16:creationId xmlns:a16="http://schemas.microsoft.com/office/drawing/2014/main" id="{2BF46876-6AA4-E912-06E2-0C2AE32E5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323098"/>
            <a:ext cx="6588224" cy="4169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7352"/>
            <a:ext cx="4146798" cy="1356360"/>
          </a:xfrm>
        </p:spPr>
        <p:txBody>
          <a:bodyPr/>
          <a:lstStyle/>
          <a:p>
            <a:r>
              <a:rPr lang="en-AU" b="1" dirty="0">
                <a:effectLst>
                  <a:outerShdw blurRad="38100" dist="38100" dir="2700000" algn="tl">
                    <a:srgbClr val="000000">
                      <a:alpha val="43137"/>
                    </a:srgbClr>
                  </a:outerShdw>
                </a:effectLst>
              </a:rPr>
              <a:t>Dignity of work</a:t>
            </a:r>
          </a:p>
        </p:txBody>
      </p:sp>
      <p:sp>
        <p:nvSpPr>
          <p:cNvPr id="3" name="Content Placeholder 2"/>
          <p:cNvSpPr>
            <a:spLocks noGrp="1"/>
          </p:cNvSpPr>
          <p:nvPr>
            <p:ph idx="1"/>
          </p:nvPr>
        </p:nvSpPr>
        <p:spPr>
          <a:xfrm>
            <a:off x="466725" y="1965960"/>
            <a:ext cx="3426717" cy="4038600"/>
          </a:xfrm>
        </p:spPr>
        <p:txBody>
          <a:bodyPr>
            <a:normAutofit fontScale="92500" lnSpcReduction="20000"/>
          </a:bodyPr>
          <a:lstStyle/>
          <a:p>
            <a:pPr>
              <a:buNone/>
            </a:pPr>
            <a:r>
              <a:rPr lang="en-AU" dirty="0"/>
              <a:t>In work, the person exercises</a:t>
            </a:r>
          </a:p>
          <a:p>
            <a:pPr>
              <a:buNone/>
            </a:pPr>
            <a:r>
              <a:rPr lang="en-AU" dirty="0"/>
              <a:t>and fulfils in part the potential</a:t>
            </a:r>
          </a:p>
          <a:p>
            <a:pPr>
              <a:buNone/>
            </a:pPr>
            <a:r>
              <a:rPr lang="en-AU" dirty="0"/>
              <a:t>inscribed in his nature. The</a:t>
            </a:r>
          </a:p>
          <a:p>
            <a:pPr>
              <a:buNone/>
            </a:pPr>
            <a:r>
              <a:rPr lang="en-AU" dirty="0"/>
              <a:t>primordial value of labour</a:t>
            </a:r>
          </a:p>
          <a:p>
            <a:pPr>
              <a:buNone/>
            </a:pPr>
            <a:r>
              <a:rPr lang="en-AU" dirty="0"/>
              <a:t>stems from man himself, its</a:t>
            </a:r>
          </a:p>
          <a:p>
            <a:pPr>
              <a:buNone/>
            </a:pPr>
            <a:r>
              <a:rPr lang="en-AU" dirty="0"/>
              <a:t>author and its beneficiary. Work</a:t>
            </a:r>
          </a:p>
          <a:p>
            <a:pPr>
              <a:buNone/>
            </a:pPr>
            <a:r>
              <a:rPr lang="en-AU" dirty="0"/>
              <a:t>is for man, not man for work.</a:t>
            </a:r>
            <a:r>
              <a:rPr lang="en-AU" u="sng" baseline="30000" dirty="0">
                <a:hlinkClick r:id="rId2"/>
              </a:rPr>
              <a:t>213</a:t>
            </a:r>
            <a:r>
              <a:rPr lang="en-AU" dirty="0"/>
              <a:t> </a:t>
            </a:r>
          </a:p>
          <a:p>
            <a:pPr>
              <a:buNone/>
            </a:pPr>
            <a:r>
              <a:rPr lang="en-AU" dirty="0"/>
              <a:t>Everyone should be able to</a:t>
            </a:r>
          </a:p>
          <a:p>
            <a:pPr>
              <a:buNone/>
            </a:pPr>
            <a:r>
              <a:rPr lang="en-AU" dirty="0"/>
              <a:t>draw from work the means of</a:t>
            </a:r>
          </a:p>
          <a:p>
            <a:pPr>
              <a:buNone/>
            </a:pPr>
            <a:r>
              <a:rPr lang="en-AU" dirty="0"/>
              <a:t>providing for his life and that of</a:t>
            </a:r>
          </a:p>
          <a:p>
            <a:pPr>
              <a:buNone/>
            </a:pPr>
            <a:r>
              <a:rPr lang="en-AU" dirty="0"/>
              <a:t>his family, and of serving the</a:t>
            </a:r>
          </a:p>
          <a:p>
            <a:pPr>
              <a:buNone/>
            </a:pPr>
            <a:r>
              <a:rPr lang="en-AU" dirty="0"/>
              <a:t>human community</a:t>
            </a:r>
          </a:p>
        </p:txBody>
      </p:sp>
      <p:pic>
        <p:nvPicPr>
          <p:cNvPr id="8194" name="Picture 2" descr="St Joseph and Jesus">
            <a:extLst>
              <a:ext uri="{FF2B5EF4-FFF2-40B4-BE49-F238E27FC236}">
                <a16:creationId xmlns:a16="http://schemas.microsoft.com/office/drawing/2014/main" id="{BE5E97E4-D9CC-7B4B-652A-5D4BA4FEF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72816"/>
            <a:ext cx="4182770" cy="46435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3040"/>
            <a:ext cx="7406640" cy="1356360"/>
          </a:xfrm>
        </p:spPr>
        <p:txBody>
          <a:bodyPr/>
          <a:lstStyle/>
          <a:p>
            <a:r>
              <a:rPr lang="en-AU" b="1" dirty="0">
                <a:effectLst>
                  <a:outerShdw blurRad="38100" dist="38100" dir="2700000" algn="tl">
                    <a:srgbClr val="000000">
                      <a:alpha val="43137"/>
                    </a:srgbClr>
                  </a:outerShdw>
                </a:effectLst>
              </a:rPr>
              <a:t>Stewardship of creation</a:t>
            </a:r>
          </a:p>
        </p:txBody>
      </p:sp>
      <p:sp>
        <p:nvSpPr>
          <p:cNvPr id="3" name="Content Placeholder 2"/>
          <p:cNvSpPr>
            <a:spLocks noGrp="1"/>
          </p:cNvSpPr>
          <p:nvPr>
            <p:ph idx="1"/>
          </p:nvPr>
        </p:nvSpPr>
        <p:spPr>
          <a:xfrm>
            <a:off x="395536" y="1196752"/>
            <a:ext cx="8568952" cy="4038600"/>
          </a:xfrm>
        </p:spPr>
        <p:txBody>
          <a:bodyPr>
            <a:normAutofit/>
          </a:bodyPr>
          <a:lstStyle/>
          <a:p>
            <a:pPr>
              <a:buNone/>
            </a:pPr>
            <a:r>
              <a:rPr lang="en-AU" dirty="0"/>
              <a:t> Animals, like plants and inanimate beings, are by nature destined for the common good of past, present, and future humanity. Use of the mineral, vegetable, and animal resources of the universe cannot be divorced from respect for moral imperatives. Man's dominion over inanimate and other living beings granted by the Creator is not absolute; it is limited by concern for the quality of life of his neighbour, including generations to come; it requires a religious respect for the integrity of creation</a:t>
            </a:r>
          </a:p>
        </p:txBody>
      </p:sp>
      <p:pic>
        <p:nvPicPr>
          <p:cNvPr id="9220" name="Picture 4" descr="Jesus and Creation - ePuzzle photo puzzle">
            <a:extLst>
              <a:ext uri="{FF2B5EF4-FFF2-40B4-BE49-F238E27FC236}">
                <a16:creationId xmlns:a16="http://schemas.microsoft.com/office/drawing/2014/main" id="{94FB4CCA-2FFB-45D9-C088-6FD1B79DD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216052"/>
            <a:ext cx="5076056" cy="33831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428604"/>
            <a:ext cx="8229600" cy="1143000"/>
          </a:xfrm>
        </p:spPr>
        <p:txBody>
          <a:bodyPr/>
          <a:lstStyle/>
          <a:p>
            <a:r>
              <a:rPr lang="en-AU" b="1" dirty="0">
                <a:effectLst>
                  <a:outerShdw blurRad="38100" dist="38100" dir="2700000" algn="tl">
                    <a:srgbClr val="000000">
                      <a:alpha val="43137"/>
                    </a:srgbClr>
                  </a:outerShdw>
                </a:effectLst>
              </a:rPr>
              <a:t>Global Solidarity</a:t>
            </a:r>
          </a:p>
        </p:txBody>
      </p:sp>
      <p:sp>
        <p:nvSpPr>
          <p:cNvPr id="3" name="Content Placeholder 2"/>
          <p:cNvSpPr>
            <a:spLocks noGrp="1"/>
          </p:cNvSpPr>
          <p:nvPr>
            <p:ph idx="1"/>
          </p:nvPr>
        </p:nvSpPr>
        <p:spPr>
          <a:xfrm>
            <a:off x="428596" y="1500174"/>
            <a:ext cx="2847260" cy="4389120"/>
          </a:xfrm>
        </p:spPr>
        <p:txBody>
          <a:bodyPr>
            <a:normAutofit fontScale="92500" lnSpcReduction="10000"/>
          </a:bodyPr>
          <a:lstStyle/>
          <a:p>
            <a:pPr>
              <a:buNone/>
            </a:pPr>
            <a:r>
              <a:rPr lang="en-AU" dirty="0"/>
              <a:t>Rich nations have a grave moral responsibility toward those which are unable to ensure the means of their development by themselves or have been prevented from doing so by tragic historical events. It is a duty in solidarity and charity; it is also an obligation in justice if the prosperity of the rich nations has come from resources that have not been paid for fairly.</a:t>
            </a:r>
          </a:p>
          <a:p>
            <a:pPr>
              <a:buNone/>
            </a:pPr>
            <a:endParaRPr lang="en-AU" dirty="0"/>
          </a:p>
          <a:p>
            <a:pPr>
              <a:buNone/>
            </a:pPr>
            <a:endParaRPr lang="en-AU" dirty="0"/>
          </a:p>
        </p:txBody>
      </p:sp>
      <p:pic>
        <p:nvPicPr>
          <p:cNvPr id="10242" name="Picture 2" descr="Parable of the Good Samaritan - Wikipedia">
            <a:extLst>
              <a:ext uri="{FF2B5EF4-FFF2-40B4-BE49-F238E27FC236}">
                <a16:creationId xmlns:a16="http://schemas.microsoft.com/office/drawing/2014/main" id="{D9B5856E-9C25-F44A-DEFC-51389625A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340768"/>
            <a:ext cx="4791476" cy="51631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04664"/>
            <a:ext cx="7940362" cy="1356360"/>
          </a:xfrm>
        </p:spPr>
        <p:txBody>
          <a:bodyPr>
            <a:normAutofit/>
          </a:bodyPr>
          <a:lstStyle/>
          <a:p>
            <a:r>
              <a:rPr lang="en-AU" b="1" dirty="0">
                <a:effectLst>
                  <a:outerShdw blurRad="38100" dist="38100" dir="2700000" algn="tl">
                    <a:srgbClr val="000000">
                      <a:alpha val="43137"/>
                    </a:srgbClr>
                  </a:outerShdw>
                </a:effectLst>
              </a:rPr>
              <a:t>Constructive Role for Governments</a:t>
            </a:r>
          </a:p>
        </p:txBody>
      </p:sp>
      <p:sp>
        <p:nvSpPr>
          <p:cNvPr id="3" name="Content Placeholder 2"/>
          <p:cNvSpPr>
            <a:spLocks noGrp="1"/>
          </p:cNvSpPr>
          <p:nvPr>
            <p:ph idx="1"/>
          </p:nvPr>
        </p:nvSpPr>
        <p:spPr>
          <a:xfrm>
            <a:off x="857249" y="1844824"/>
            <a:ext cx="7404653" cy="4038600"/>
          </a:xfrm>
        </p:spPr>
        <p:txBody>
          <a:bodyPr/>
          <a:lstStyle/>
          <a:p>
            <a:pPr>
              <a:buNone/>
            </a:pPr>
            <a:r>
              <a:rPr lang="en-AU" dirty="0"/>
              <a:t>Public authority is obliged to respect the fundamental rights of the human person and the conditions for the exercise of his freedom.</a:t>
            </a:r>
          </a:p>
        </p:txBody>
      </p:sp>
      <p:pic>
        <p:nvPicPr>
          <p:cNvPr id="4" name="Picture 2" descr="Preaching on Stewardship- March 4, 2018 – Timothy Siburg">
            <a:extLst>
              <a:ext uri="{FF2B5EF4-FFF2-40B4-BE49-F238E27FC236}">
                <a16:creationId xmlns:a16="http://schemas.microsoft.com/office/drawing/2014/main" id="{9E3C77D7-425F-0DF9-2F90-7366EF69A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628" y="2564904"/>
            <a:ext cx="6696744" cy="40771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28"/>
            <a:ext cx="8229600" cy="1143000"/>
          </a:xfrm>
        </p:spPr>
        <p:txBody>
          <a:bodyPr/>
          <a:lstStyle/>
          <a:p>
            <a:r>
              <a:rPr lang="en-AU" b="1" dirty="0">
                <a:effectLst>
                  <a:outerShdw blurRad="38100" dist="38100" dir="2700000" algn="tl">
                    <a:srgbClr val="000000">
                      <a:alpha val="43137"/>
                    </a:srgbClr>
                  </a:outerShdw>
                </a:effectLst>
              </a:rPr>
              <a:t>Promotion of Peace</a:t>
            </a:r>
          </a:p>
        </p:txBody>
      </p:sp>
      <p:sp>
        <p:nvSpPr>
          <p:cNvPr id="3" name="Content Placeholder 2"/>
          <p:cNvSpPr>
            <a:spLocks noGrp="1"/>
          </p:cNvSpPr>
          <p:nvPr>
            <p:ph idx="1"/>
          </p:nvPr>
        </p:nvSpPr>
        <p:spPr>
          <a:xfrm>
            <a:off x="457200" y="1052736"/>
            <a:ext cx="8229600" cy="4389120"/>
          </a:xfrm>
        </p:spPr>
        <p:txBody>
          <a:bodyPr/>
          <a:lstStyle/>
          <a:p>
            <a:pPr>
              <a:buNone/>
            </a:pPr>
            <a:r>
              <a:rPr lang="en-AU" dirty="0"/>
              <a:t>Respect for and development of human life require peace. Peace is not merely the absence of war, and it is not limited to maintaining a balance of powers between adversaries. Peace cannot be attained on earth without safeguarding the goods of persons, free communication among men, respect for the dignity of persons and peoples, and the assiduous practice of fraternity. Peace is "the tranquillity of order."Peace is the work of justice and the effect of charity.</a:t>
            </a:r>
          </a:p>
          <a:p>
            <a:pPr>
              <a:buNone/>
            </a:pPr>
            <a:endParaRPr lang="en-AU" dirty="0"/>
          </a:p>
          <a:p>
            <a:pPr>
              <a:buNone/>
            </a:pPr>
            <a:endParaRPr lang="en-AU" dirty="0"/>
          </a:p>
        </p:txBody>
      </p:sp>
      <p:pic>
        <p:nvPicPr>
          <p:cNvPr id="12290" name="Picture 2" descr="Humility: the beginning and end of the virtues - ABC Religion &amp; Ethics">
            <a:extLst>
              <a:ext uri="{FF2B5EF4-FFF2-40B4-BE49-F238E27FC236}">
                <a16:creationId xmlns:a16="http://schemas.microsoft.com/office/drawing/2014/main" id="{EAB7C39F-A975-5E65-4C3F-8C306F6FE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236015"/>
            <a:ext cx="5833467" cy="32821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1337" y="609600"/>
            <a:ext cx="5019796" cy="1356360"/>
          </a:xfrm>
        </p:spPr>
        <p:txBody>
          <a:bodyPr>
            <a:normAutofit/>
          </a:bodyPr>
          <a:lstStyle/>
          <a:p>
            <a:r>
              <a:rPr lang="en-AU"/>
              <a:t>World Poverty</a:t>
            </a:r>
          </a:p>
        </p:txBody>
      </p:sp>
      <p:pic>
        <p:nvPicPr>
          <p:cNvPr id="6" name="Picture 5" descr="IMG_0259.JPG"/>
          <p:cNvPicPr>
            <a:picLocks noChangeAspect="1"/>
          </p:cNvPicPr>
          <p:nvPr/>
        </p:nvPicPr>
        <p:blipFill rotWithShape="1">
          <a:blip r:embed="rId2" cstate="print"/>
          <a:srcRect l="23428" r="2136" b="-1"/>
          <a:stretch/>
        </p:blipFill>
        <p:spPr>
          <a:xfrm>
            <a:off x="250031" y="352867"/>
            <a:ext cx="2652598" cy="2672714"/>
          </a:xfrm>
          <a:prstGeom prst="rect">
            <a:avLst/>
          </a:prstGeom>
        </p:spPr>
      </p:pic>
      <p:pic>
        <p:nvPicPr>
          <p:cNvPr id="5" name="Picture 4" descr="china_poverty.jpg"/>
          <p:cNvPicPr>
            <a:picLocks noChangeAspect="1"/>
          </p:cNvPicPr>
          <p:nvPr/>
        </p:nvPicPr>
        <p:blipFill rotWithShape="1">
          <a:blip r:embed="rId3" cstate="print"/>
          <a:srcRect l="13864" r="3135" b="-5"/>
          <a:stretch/>
        </p:blipFill>
        <p:spPr>
          <a:xfrm>
            <a:off x="250031" y="3115849"/>
            <a:ext cx="2652598" cy="3427384"/>
          </a:xfrm>
          <a:prstGeom prst="rect">
            <a:avLst/>
          </a:prstGeom>
        </p:spPr>
      </p:pic>
      <p:graphicFrame>
        <p:nvGraphicFramePr>
          <p:cNvPr id="8" name="Content Placeholder 2">
            <a:extLst>
              <a:ext uri="{FF2B5EF4-FFF2-40B4-BE49-F238E27FC236}">
                <a16:creationId xmlns:a16="http://schemas.microsoft.com/office/drawing/2014/main" id="{073C8824-DEC2-547B-FAC1-D26BD8B29973}"/>
              </a:ext>
            </a:extLst>
          </p:cNvPr>
          <p:cNvGraphicFramePr>
            <a:graphicFrameLocks noGrp="1"/>
          </p:cNvGraphicFramePr>
          <p:nvPr>
            <p:ph idx="1"/>
            <p:extLst>
              <p:ext uri="{D42A27DB-BD31-4B8C-83A1-F6EECF244321}">
                <p14:modId xmlns:p14="http://schemas.microsoft.com/office/powerpoint/2010/main" val="1948725603"/>
              </p:ext>
            </p:extLst>
          </p:nvPr>
        </p:nvGraphicFramePr>
        <p:xfrm>
          <a:off x="3331337" y="2057400"/>
          <a:ext cx="5019796"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Our Impact - St Vincent de Paul Society - Good Works">
            <a:extLst>
              <a:ext uri="{FF2B5EF4-FFF2-40B4-BE49-F238E27FC236}">
                <a16:creationId xmlns:a16="http://schemas.microsoft.com/office/drawing/2014/main" id="{D69F98E8-1DF0-9D34-448D-9D5B6950BD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33"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67" name="Rectangle 15366">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Home Visitation</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Visiting people in need in their homes </a:t>
            </a:r>
          </a:p>
          <a:p>
            <a:r>
              <a:rPr lang="en-AU" dirty="0"/>
              <a:t>Food</a:t>
            </a:r>
          </a:p>
          <a:p>
            <a:r>
              <a:rPr lang="en-AU" dirty="0"/>
              <a:t>Clothing</a:t>
            </a:r>
          </a:p>
          <a:p>
            <a:r>
              <a:rPr lang="en-AU" dirty="0"/>
              <a:t>Material needs</a:t>
            </a:r>
          </a:p>
          <a:p>
            <a:r>
              <a:rPr lang="en-AU" dirty="0"/>
              <a:t>Companionship</a:t>
            </a:r>
          </a:p>
          <a:p>
            <a:r>
              <a:rPr lang="en-AU" dirty="0"/>
              <a:t>Support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Poverty in Australia is of great concern to us">
            <a:extLst>
              <a:ext uri="{FF2B5EF4-FFF2-40B4-BE49-F238E27FC236}">
                <a16:creationId xmlns:a16="http://schemas.microsoft.com/office/drawing/2014/main" id="{384AC1E3-43AE-D5CE-3BBE-43F3097320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42" r="13926"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43" name="Rectangle 14342">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Centres</a:t>
            </a:r>
          </a:p>
        </p:txBody>
      </p:sp>
      <p:sp>
        <p:nvSpPr>
          <p:cNvPr id="3" name="Content Placeholder 2"/>
          <p:cNvSpPr>
            <a:spLocks noGrp="1"/>
          </p:cNvSpPr>
          <p:nvPr>
            <p:ph idx="1"/>
          </p:nvPr>
        </p:nvSpPr>
        <p:spPr>
          <a:xfrm>
            <a:off x="857250" y="2057400"/>
            <a:ext cx="7404653" cy="4038600"/>
          </a:xfrm>
        </p:spPr>
        <p:txBody>
          <a:bodyPr>
            <a:normAutofit/>
          </a:bodyPr>
          <a:lstStyle/>
          <a:p>
            <a:r>
              <a:rPr lang="en-AU"/>
              <a:t>Low cost second hand clothing and  household goods</a:t>
            </a:r>
          </a:p>
          <a:p>
            <a:r>
              <a:rPr lang="en-AU"/>
              <a:t>Raising money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One of Canberra's best kept secrets: Blue Door drop-in centre - ABC Canberra">
            <a:extLst>
              <a:ext uri="{FF2B5EF4-FFF2-40B4-BE49-F238E27FC236}">
                <a16:creationId xmlns:a16="http://schemas.microsoft.com/office/drawing/2014/main" id="{D9AABBAE-FC9C-DBCC-5239-89F16657A5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75" r="1125"/>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16" name="Rectangle 13318">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Blue door</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Drop in centre</a:t>
            </a:r>
          </a:p>
          <a:p>
            <a:r>
              <a:rPr lang="en-AU" dirty="0"/>
              <a:t>Meals </a:t>
            </a:r>
          </a:p>
          <a:p>
            <a:r>
              <a:rPr lang="en-AU" dirty="0"/>
              <a:t>Advice </a:t>
            </a:r>
          </a:p>
          <a:p>
            <a:r>
              <a:rPr lang="en-AU" dirty="0"/>
              <a:t>Support</a:t>
            </a:r>
          </a:p>
          <a:p>
            <a:r>
              <a:rPr lang="en-AU" dirty="0"/>
              <a:t>Information</a:t>
            </a:r>
          </a:p>
          <a:p>
            <a:r>
              <a:rPr lang="en-AU" dirty="0"/>
              <a:t>advocacy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A Vinnies Christmas to support people who are struggling after a tough year  | Riotact">
            <a:extLst>
              <a:ext uri="{FF2B5EF4-FFF2-40B4-BE49-F238E27FC236}">
                <a16:creationId xmlns:a16="http://schemas.microsoft.com/office/drawing/2014/main" id="{A46163AA-48A0-C642-28C5-E82391BFB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99"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6391" name="Rectangle 16390">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Family Service</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Outreach and supported accommodation to up to 80 families who are homeless or at risk of homelessness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2" name="Picture 4" descr="From one Samaritan to the next | HerCanberra">
            <a:extLst>
              <a:ext uri="{FF2B5EF4-FFF2-40B4-BE49-F238E27FC236}">
                <a16:creationId xmlns:a16="http://schemas.microsoft.com/office/drawing/2014/main" id="{FFBB985D-A03C-4D5C-7176-C9AD11026F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67" r="-1"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7417" name="Rectangle 17416">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Samaritan House</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12 bed hostel providing crisis accommodation and support to homeless men</a:t>
            </a:r>
          </a:p>
          <a:p>
            <a:r>
              <a:rPr lang="en-AU" dirty="0"/>
              <a:t>Longer term accommodation and support to men with a mental illness</a:t>
            </a:r>
          </a:p>
          <a:p>
            <a:pPr>
              <a:buNone/>
            </a:pPr>
            <a:endParaRPr lang="en-A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Addiction Services - Help for Addiction | Vinnies">
            <a:extLst>
              <a:ext uri="{FF2B5EF4-FFF2-40B4-BE49-F238E27FC236}">
                <a16:creationId xmlns:a16="http://schemas.microsoft.com/office/drawing/2014/main" id="{51F4159C-2BF8-F839-8730-AE56D900D6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63" b="24574"/>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9463" name="Rectangle 19462">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Kennedy House</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A 40 bed hostel offering crisis accommodation and support to homeless men </a:t>
            </a:r>
          </a:p>
          <a:p>
            <a:pPr>
              <a:buNone/>
            </a:pPr>
            <a:endParaRPr lang="en-A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omelessness in Australia: St Vincent de Paul Society calls for your suport">
            <a:extLst>
              <a:ext uri="{FF2B5EF4-FFF2-40B4-BE49-F238E27FC236}">
                <a16:creationId xmlns:a16="http://schemas.microsoft.com/office/drawing/2014/main" id="{D71DF87F-D50F-0DF9-F57A-BEEEBB1773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5" r="9624"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1511" name="Rectangle 21510">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St Anthony’s</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A Crisis accommodation service for single women without children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cstate="print"/>
          <a:srcRect l="942" r="14391"/>
          <a:stretch/>
        </p:blipFill>
        <p:spPr bwMode="auto">
          <a:xfrm>
            <a:off x="20" y="10"/>
            <a:ext cx="9143980" cy="6857990"/>
          </a:xfrm>
          <a:prstGeom prst="rect">
            <a:avLst/>
          </a:prstGeom>
          <a:noFill/>
        </p:spPr>
      </p:pic>
      <p:sp>
        <p:nvSpPr>
          <p:cNvPr id="22545" name="Rectangle 22534">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Street to Home</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Flexible outreach to chronically homeless people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You're always here for me': Vinnies Night Patrol celebrates 21 years of  helping the homeless | Riotact">
            <a:extLst>
              <a:ext uri="{FF2B5EF4-FFF2-40B4-BE49-F238E27FC236}">
                <a16:creationId xmlns:a16="http://schemas.microsoft.com/office/drawing/2014/main" id="{AD473B18-A022-DF4A-97AB-18F9FD7325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50" r="2135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8439" name="Rectangle 18438">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Night Patrol</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A mobile street van that provides food and friendship to people on the streets at night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Mental Illness Help and Compeer Program | Vinnies">
            <a:extLst>
              <a:ext uri="{FF2B5EF4-FFF2-40B4-BE49-F238E27FC236}">
                <a16:creationId xmlns:a16="http://schemas.microsoft.com/office/drawing/2014/main" id="{7AE163AD-4DC3-54AF-CD42-9134BC2D44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9" r="9025"/>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487" name="Rectangle 20486">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Compeer</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Links a volunteer with a person suffering with mental illness for friendship and support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overty_children_pictures-640x425.png"/>
          <p:cNvPicPr>
            <a:picLocks noChangeAspect="1"/>
          </p:cNvPicPr>
          <p:nvPr/>
        </p:nvPicPr>
        <p:blipFill rotWithShape="1">
          <a:blip r:embed="rId2" cstate="print"/>
          <a:srcRect l="11333"/>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r>
              <a:rPr lang="en-AU" dirty="0"/>
              <a:t>World Poverty</a:t>
            </a:r>
          </a:p>
        </p:txBody>
      </p:sp>
      <p:sp>
        <p:nvSpPr>
          <p:cNvPr id="3" name="Content Placeholder 2"/>
          <p:cNvSpPr>
            <a:spLocks noGrp="1"/>
          </p:cNvSpPr>
          <p:nvPr>
            <p:ph idx="1"/>
          </p:nvPr>
        </p:nvSpPr>
        <p:spPr>
          <a:xfrm>
            <a:off x="857250" y="2057400"/>
            <a:ext cx="7404653" cy="4038600"/>
          </a:xfrm>
        </p:spPr>
        <p:txBody>
          <a:bodyPr>
            <a:normAutofit fontScale="92500"/>
          </a:bodyPr>
          <a:lstStyle/>
          <a:p>
            <a:r>
              <a:rPr lang="en-US" sz="3600" dirty="0"/>
              <a:t>40 million die of malnutrition annually</a:t>
            </a:r>
            <a:endParaRPr lang="en-AU" sz="3600" dirty="0"/>
          </a:p>
          <a:p>
            <a:pPr lvl="0"/>
            <a:r>
              <a:rPr lang="en-US" sz="3600" dirty="0"/>
              <a:t>1.4 billion in absolute poverty</a:t>
            </a:r>
            <a:endParaRPr lang="en-AU" sz="3600" dirty="0"/>
          </a:p>
          <a:p>
            <a:pPr lvl="0"/>
            <a:r>
              <a:rPr lang="en-US" sz="3600" dirty="0"/>
              <a:t>16,000 children die daily - malnutrition</a:t>
            </a:r>
            <a:endParaRPr lang="en-AU" sz="3600" dirty="0"/>
          </a:p>
          <a:p>
            <a:pPr lvl="0"/>
            <a:r>
              <a:rPr lang="en-US" sz="3600" dirty="0"/>
              <a:t>14 million children die before age 5</a:t>
            </a:r>
            <a:endParaRPr lang="en-AU" sz="3600" dirty="0"/>
          </a:p>
          <a:p>
            <a:pPr lvl="0"/>
            <a:r>
              <a:rPr lang="en-US" sz="3600" dirty="0"/>
              <a:t>1 in 6 adults – illiterate</a:t>
            </a:r>
            <a:endParaRPr lang="en-AU" sz="3600" dirty="0"/>
          </a:p>
          <a:p>
            <a:pPr lvl="0"/>
            <a:r>
              <a:rPr lang="en-US" sz="3600" dirty="0"/>
              <a:t>1-2 million trafficked annually</a:t>
            </a:r>
            <a:endParaRPr lang="en-AU" sz="3600" dirty="0"/>
          </a:p>
          <a:p>
            <a:endParaRPr lang="en-A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E6DFA-215A-5E84-CD55-901DE0A9AF43}"/>
              </a:ext>
            </a:extLst>
          </p:cNvPr>
          <p:cNvPicPr>
            <a:picLocks noChangeAspect="1"/>
          </p:cNvPicPr>
          <p:nvPr/>
        </p:nvPicPr>
        <p:blipFill rotWithShape="1">
          <a:blip r:embed="rId2"/>
          <a:srcRect l="2317" r="8681"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r>
              <a:rPr lang="en-AU" dirty="0"/>
              <a:t>Clemente</a:t>
            </a:r>
          </a:p>
        </p:txBody>
      </p:sp>
      <p:sp>
        <p:nvSpPr>
          <p:cNvPr id="3" name="Content Placeholder 2"/>
          <p:cNvSpPr>
            <a:spLocks noGrp="1"/>
          </p:cNvSpPr>
          <p:nvPr>
            <p:ph idx="1"/>
          </p:nvPr>
        </p:nvSpPr>
        <p:spPr>
          <a:xfrm>
            <a:off x="857250" y="2057400"/>
            <a:ext cx="7404653" cy="4038600"/>
          </a:xfrm>
        </p:spPr>
        <p:txBody>
          <a:bodyPr>
            <a:normAutofit/>
          </a:bodyPr>
          <a:lstStyle/>
          <a:p>
            <a:pPr>
              <a:buNone/>
            </a:pPr>
            <a:r>
              <a:rPr lang="en-AU" dirty="0"/>
              <a:t>A free university course for people who have suffered trauma or setback in their lives.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srcRect r="-1" b="42062"/>
          <a:stretch/>
        </p:blipFill>
        <p:spPr bwMode="auto">
          <a:xfrm>
            <a:off x="20" y="10"/>
            <a:ext cx="9143980" cy="6857990"/>
          </a:xfrm>
          <a:prstGeom prst="rect">
            <a:avLst/>
          </a:prstGeom>
          <a:noFill/>
        </p:spPr>
      </p:pic>
      <p:sp>
        <p:nvSpPr>
          <p:cNvPr id="16391" name="Rectangle 16390">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Migrants and refugees</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Support to people who are newly arrived in the country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amily camp June 2009 2 324.jpg"/>
          <p:cNvPicPr>
            <a:picLocks noChangeAspect="1"/>
          </p:cNvPicPr>
          <p:nvPr/>
        </p:nvPicPr>
        <p:blipFill rotWithShape="1">
          <a:blip r:embed="rId2" cstate="print"/>
          <a:src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Youth</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Young volunteers offer camps and recreation activities to children from disadvantaged backgrounds and young carers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overtyindia.jpg"/>
          <p:cNvPicPr>
            <a:picLocks noChangeAspect="1"/>
          </p:cNvPicPr>
          <p:nvPr/>
        </p:nvPicPr>
        <p:blipFill rotWithShape="1">
          <a:blip r:embed="rId2" cstate="print"/>
          <a:srcRect l="20000"/>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Twinning</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Assistance to conferences in developing countries</a:t>
            </a:r>
          </a:p>
          <a:p>
            <a:r>
              <a:rPr lang="en-AU" dirty="0"/>
              <a:t>57 twins in India</a:t>
            </a:r>
          </a:p>
          <a:p>
            <a:r>
              <a:rPr lang="en-AU" dirty="0"/>
              <a:t>37 twins in Indonesia</a:t>
            </a:r>
          </a:p>
          <a:p>
            <a:r>
              <a:rPr lang="en-AU" dirty="0"/>
              <a:t>5 twins in Thailand</a:t>
            </a:r>
          </a:p>
          <a:p>
            <a:r>
              <a:rPr lang="en-AU" dirty="0"/>
              <a:t>1 twin in the Philippines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gd_QEDC.jpg"/>
          <p:cNvPicPr>
            <a:picLocks noChangeAspect="1"/>
          </p:cNvPicPr>
          <p:nvPr/>
        </p:nvPicPr>
        <p:blipFill rotWithShape="1">
          <a:blip r:embed="rId2" cstate="print"/>
          <a:srcRect l="14645" r="21356"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pPr algn="ctr"/>
            <a:r>
              <a:rPr lang="en-AU" b="1" dirty="0">
                <a:effectLst>
                  <a:outerShdw blurRad="38100" dist="38100" dir="2700000" algn="tl">
                    <a:srgbClr val="000000">
                      <a:alpha val="43137"/>
                    </a:srgbClr>
                  </a:outerShdw>
                </a:effectLst>
              </a:rPr>
              <a:t>Assist a Student</a:t>
            </a:r>
          </a:p>
        </p:txBody>
      </p:sp>
      <p:sp>
        <p:nvSpPr>
          <p:cNvPr id="3" name="Content Placeholder 2"/>
          <p:cNvSpPr>
            <a:spLocks noGrp="1"/>
          </p:cNvSpPr>
          <p:nvPr>
            <p:ph idx="1"/>
          </p:nvPr>
        </p:nvSpPr>
        <p:spPr>
          <a:xfrm>
            <a:off x="857250" y="2057400"/>
            <a:ext cx="7404653" cy="4038600"/>
          </a:xfrm>
        </p:spPr>
        <p:txBody>
          <a:bodyPr>
            <a:normAutofit/>
          </a:bodyPr>
          <a:lstStyle/>
          <a:p>
            <a:r>
              <a:rPr lang="en-AU" dirty="0"/>
              <a:t>A sponsorship program that provides support of $70 to a student in a developing country for one year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Volunteers packing essentials in carton boxes for charity">
            <a:extLst>
              <a:ext uri="{FF2B5EF4-FFF2-40B4-BE49-F238E27FC236}">
                <a16:creationId xmlns:a16="http://schemas.microsoft.com/office/drawing/2014/main" id="{D857C2C5-320A-35E4-A450-D92B7DCEC5CE}"/>
              </a:ext>
            </a:extLst>
          </p:cNvPr>
          <p:cNvPicPr>
            <a:picLocks noChangeAspect="1"/>
          </p:cNvPicPr>
          <p:nvPr/>
        </p:nvPicPr>
        <p:blipFill>
          <a:blip r:embed="rId2">
            <a:extLst>
              <a:ext uri="{28A0092B-C50C-407E-A947-70E740481C1C}">
                <a14:useLocalDpi xmlns:a14="http://schemas.microsoft.com/office/drawing/2010/main" val="0"/>
              </a:ext>
            </a:extLst>
          </a:blip>
          <a:srcRect l="5556" r="5556"/>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F60C7704-7D68-4C16-8EA9-2E13DDE0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92000"/>
            </a:schemeClr>
          </a:solidFill>
          <a:ln w="12700">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7250" y="609600"/>
            <a:ext cx="7406640" cy="1356360"/>
          </a:xfrm>
        </p:spPr>
        <p:txBody>
          <a:bodyPr>
            <a:normAutofit/>
          </a:bodyPr>
          <a:lstStyle/>
          <a:p>
            <a:r>
              <a:rPr lang="en-AU" b="1" dirty="0">
                <a:effectLst>
                  <a:outerShdw blurRad="38100" dist="38100" dir="2700000" algn="tl">
                    <a:srgbClr val="000000">
                      <a:alpha val="43137"/>
                    </a:srgbClr>
                  </a:outerShdw>
                </a:effectLst>
              </a:rPr>
              <a:t>Social Justice and Advocacy</a:t>
            </a:r>
          </a:p>
        </p:txBody>
      </p:sp>
      <p:sp>
        <p:nvSpPr>
          <p:cNvPr id="3" name="Content Placeholder 2"/>
          <p:cNvSpPr>
            <a:spLocks noGrp="1"/>
          </p:cNvSpPr>
          <p:nvPr>
            <p:ph idx="1"/>
          </p:nvPr>
        </p:nvSpPr>
        <p:spPr>
          <a:xfrm>
            <a:off x="857250" y="2057400"/>
            <a:ext cx="7404653" cy="4038600"/>
          </a:xfrm>
        </p:spPr>
        <p:txBody>
          <a:bodyPr>
            <a:normAutofit/>
          </a:bodyPr>
          <a:lstStyle/>
          <a:p>
            <a:r>
              <a:rPr lang="en-US" dirty="0"/>
              <a:t>The Society’s focus on Social Justice has facilitated research into issues relating to homelessness, poverty, disaster relief, health, as well as campaigning for basic human rights for migrants and refugees and people with disabilities and those experiencing a mental illness.</a:t>
            </a:r>
            <a:endParaRPr lang="en-AU"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80" name="Rectangle 22579">
            <a:extLst>
              <a:ext uri="{FF2B5EF4-FFF2-40B4-BE49-F238E27FC236}">
                <a16:creationId xmlns:a16="http://schemas.microsoft.com/office/drawing/2014/main" id="{3015786B-EDF9-4D06-86F8-138A81A37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2582" name="Rectangle 22581">
            <a:extLst>
              <a:ext uri="{FF2B5EF4-FFF2-40B4-BE49-F238E27FC236}">
                <a16:creationId xmlns:a16="http://schemas.microsoft.com/office/drawing/2014/main" id="{CDAF4C44-C3B3-4BE9-B858-3F83253B5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cxnSp>
        <p:nvCxnSpPr>
          <p:cNvPr id="22584" name="Straight Connector 22583">
            <a:extLst>
              <a:ext uri="{FF2B5EF4-FFF2-40B4-BE49-F238E27FC236}">
                <a16:creationId xmlns:a16="http://schemas.microsoft.com/office/drawing/2014/main" id="{B914FCD7-4475-4DE4-BCF9-F3032ECA5C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995" y="3733800"/>
            <a:ext cx="6172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530" name="Picture 2" descr="7 killed as Typhoon Vamco triggers worst flooding in years in Philippine  capital | Daily Sabah">
            <a:extLst>
              <a:ext uri="{FF2B5EF4-FFF2-40B4-BE49-F238E27FC236}">
                <a16:creationId xmlns:a16="http://schemas.microsoft.com/office/drawing/2014/main" id="{484D4A67-E2F5-CA61-0D46-5F3D67CCA216}"/>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7449" r="3549" b="-2"/>
          <a:stretch/>
        </p:blipFill>
        <p:spPr bwMode="auto">
          <a:xfrm>
            <a:off x="-1905"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2586" name="Rectangle 22585">
            <a:extLst>
              <a:ext uri="{FF2B5EF4-FFF2-40B4-BE49-F238E27FC236}">
                <a16:creationId xmlns:a16="http://schemas.microsoft.com/office/drawing/2014/main" id="{642E4582-3500-4DD5-95C5-F5C612623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alpha val="2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cxnSp>
        <p:nvCxnSpPr>
          <p:cNvPr id="22588" name="Straight Connector 22587">
            <a:extLst>
              <a:ext uri="{FF2B5EF4-FFF2-40B4-BE49-F238E27FC236}">
                <a16:creationId xmlns:a16="http://schemas.microsoft.com/office/drawing/2014/main" id="{6B5C7066-DA4F-4201-87F2-DC1E6004F5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995" y="3733800"/>
            <a:ext cx="6172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2485" y="882376"/>
            <a:ext cx="7475220" cy="2926080"/>
          </a:xfrm>
        </p:spPr>
        <p:txBody>
          <a:bodyPr vert="horz" lIns="91440" tIns="45720" rIns="91440" bIns="45720" rtlCol="0" anchor="b">
            <a:normAutofit/>
          </a:bodyPr>
          <a:lstStyle/>
          <a:p>
            <a:pPr algn="ctr" defTabSz="914400">
              <a:lnSpc>
                <a:spcPct val="85000"/>
              </a:lnSpc>
            </a:pPr>
            <a:r>
              <a:rPr lang="en-US" sz="7200" b="1" cap="all" dirty="0">
                <a:effectLst>
                  <a:outerShdw blurRad="38100" dist="38100" dir="2700000" algn="tl">
                    <a:srgbClr val="000000">
                      <a:alpha val="43137"/>
                    </a:srgbClr>
                  </a:outerShdw>
                </a:effectLst>
              </a:rPr>
              <a:t>International </a:t>
            </a:r>
          </a:p>
        </p:txBody>
      </p:sp>
    </p:spTree>
    <p:extLst>
      <p:ext uri="{BB962C8B-B14F-4D97-AF65-F5344CB8AC3E}">
        <p14:creationId xmlns:p14="http://schemas.microsoft.com/office/powerpoint/2010/main" val="213719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631904"/>
          </a:xfrm>
        </p:spPr>
        <p:txBody>
          <a:bodyPr>
            <a:normAutofit/>
          </a:bodyPr>
          <a:lstStyle/>
          <a:p>
            <a:pPr algn="ctr">
              <a:buNone/>
            </a:pPr>
            <a:r>
              <a:rPr lang="en-GB" sz="2400" dirty="0"/>
              <a:t>What will you leave to the next generation? </a:t>
            </a:r>
          </a:p>
          <a:p>
            <a:pPr algn="ctr">
              <a:buNone/>
            </a:pPr>
            <a:r>
              <a:rPr lang="en-GB" sz="2400" dirty="0"/>
              <a:t>Are you building your lives on firm foundations, building something that will endure? </a:t>
            </a:r>
          </a:p>
          <a:p>
            <a:pPr algn="ctr">
              <a:buNone/>
            </a:pPr>
            <a:r>
              <a:rPr lang="en-GB" sz="2400" dirty="0"/>
              <a:t>Are you living your lives in a way that opens up space for the Spirit in the midst of a world that wants to forget God, or even rejects him in the name of a falsely-conceived freedom? </a:t>
            </a:r>
          </a:p>
          <a:p>
            <a:pPr algn="ctr">
              <a:buNone/>
            </a:pPr>
            <a:r>
              <a:rPr lang="en-GB" sz="2400" dirty="0"/>
              <a:t>How are you using the gifts you have been given, the ‘power’ which the Holy Spirit is even now prepared to release within you? </a:t>
            </a:r>
          </a:p>
          <a:p>
            <a:pPr algn="ctr">
              <a:buNone/>
            </a:pPr>
            <a:r>
              <a:rPr lang="en-GB" sz="2400" dirty="0"/>
              <a:t>What legacy will you leave to young people yet to come? </a:t>
            </a:r>
          </a:p>
          <a:p>
            <a:pPr algn="ctr">
              <a:buNone/>
            </a:pPr>
            <a:endParaRPr lang="en-GB" sz="2800" dirty="0"/>
          </a:p>
          <a:p>
            <a:pPr algn="ctr">
              <a:buNone/>
            </a:pPr>
            <a:r>
              <a:rPr lang="en-GB" sz="4400" b="1" dirty="0"/>
              <a:t>What difference will you make?</a:t>
            </a:r>
            <a:endParaRPr lang="en-AU" sz="4400" b="1" dirty="0"/>
          </a:p>
          <a:p>
            <a:pPr>
              <a:buNone/>
            </a:pPr>
            <a:endParaRPr lang="en-AU" dirty="0"/>
          </a:p>
          <a:p>
            <a:pPr>
              <a:buNone/>
            </a:pPr>
            <a:endParaRPr lang="en-A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t>If the world were a village of 100</a:t>
            </a:r>
            <a:endParaRPr lang="en-AU" dirty="0"/>
          </a:p>
        </p:txBody>
      </p:sp>
      <p:graphicFrame>
        <p:nvGraphicFramePr>
          <p:cNvPr id="7" name="Content Placeholder 2">
            <a:extLst>
              <a:ext uri="{FF2B5EF4-FFF2-40B4-BE49-F238E27FC236}">
                <a16:creationId xmlns:a16="http://schemas.microsoft.com/office/drawing/2014/main" id="{81FC38AC-E2EE-D69C-40C9-E668E0BA5B9D}"/>
              </a:ext>
            </a:extLst>
          </p:cNvPr>
          <p:cNvGraphicFramePr>
            <a:graphicFrameLocks noGrp="1"/>
          </p:cNvGraphicFramePr>
          <p:nvPr>
            <p:ph idx="1"/>
            <p:extLst>
              <p:ext uri="{D42A27DB-BD31-4B8C-83A1-F6EECF244321}">
                <p14:modId xmlns:p14="http://schemas.microsoft.com/office/powerpoint/2010/main" val="4002110758"/>
              </p:ext>
            </p:extLst>
          </p:nvPr>
        </p:nvGraphicFramePr>
        <p:xfrm>
          <a:off x="857251" y="2057400"/>
          <a:ext cx="7404653"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015786B-EDF9-4D06-86F8-138A81A37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033" name="Rectangle 1032">
            <a:extLst>
              <a:ext uri="{FF2B5EF4-FFF2-40B4-BE49-F238E27FC236}">
                <a16:creationId xmlns:a16="http://schemas.microsoft.com/office/drawing/2014/main" id="{CDAF4C44-C3B3-4BE9-B858-3F83253B5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cxnSp>
        <p:nvCxnSpPr>
          <p:cNvPr id="1035" name="Straight Connector 1034">
            <a:extLst>
              <a:ext uri="{FF2B5EF4-FFF2-40B4-BE49-F238E27FC236}">
                <a16:creationId xmlns:a16="http://schemas.microsoft.com/office/drawing/2014/main" id="{B914FCD7-4475-4DE4-BCF9-F3032ECA5C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995" y="3733800"/>
            <a:ext cx="6172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7" name="Rectangle 1036">
            <a:extLst>
              <a:ext uri="{FF2B5EF4-FFF2-40B4-BE49-F238E27FC236}">
                <a16:creationId xmlns:a16="http://schemas.microsoft.com/office/drawing/2014/main" id="{F3AFF695-55AF-4146-BC3F-D9E49D777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tx1">
              <a:lumMod val="85000"/>
              <a:lumOff val="15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7 things you wanted to know about poverty but didn't want to ask | SBS Life">
            <a:extLst>
              <a:ext uri="{FF2B5EF4-FFF2-40B4-BE49-F238E27FC236}">
                <a16:creationId xmlns:a16="http://schemas.microsoft.com/office/drawing/2014/main" id="{61D45281-D25B-09FB-4DE8-331752DFCA7B}"/>
              </a:ext>
            </a:extLst>
          </p:cNvPr>
          <p:cNvPicPr>
            <a:picLocks noChangeAspect="1" noChangeArrowheads="1"/>
          </p:cNvPicPr>
          <p:nvPr/>
        </p:nvPicPr>
        <p:blipFill rotWithShape="1">
          <a:blip r:embed="rId2">
            <a:alphaModFix amt="25000"/>
            <a:extLst>
              <a:ext uri="{28A0092B-C50C-407E-A947-70E740481C1C}">
                <a14:useLocalDpi xmlns:a14="http://schemas.microsoft.com/office/drawing/2010/main" val="0"/>
              </a:ext>
            </a:extLst>
          </a:blip>
          <a:srcRect l="10687" r="11765" b="1"/>
          <a:stretch/>
        </p:blipFill>
        <p:spPr bwMode="auto">
          <a:xfrm>
            <a:off x="173355" y="246888"/>
            <a:ext cx="8799195" cy="6382512"/>
          </a:xfrm>
          <a:prstGeom prst="rect">
            <a:avLst/>
          </a:prstGeom>
          <a:noFill/>
          <a:extLst>
            <a:ext uri="{909E8E84-426E-40DD-AFC4-6F175D3DCCD1}">
              <a14:hiddenFill xmlns:a14="http://schemas.microsoft.com/office/drawing/2010/main">
                <a:solidFill>
                  <a:srgbClr val="FFFFFF"/>
                </a:solidFill>
              </a14:hiddenFill>
            </a:ext>
          </a:extLst>
        </p:spPr>
      </p:pic>
      <p:cxnSp>
        <p:nvCxnSpPr>
          <p:cNvPr id="1039" name="Straight Connector 1038">
            <a:extLst>
              <a:ext uri="{FF2B5EF4-FFF2-40B4-BE49-F238E27FC236}">
                <a16:creationId xmlns:a16="http://schemas.microsoft.com/office/drawing/2014/main" id="{939D3936-226B-4DBD-B160-51F1D2A4CD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995" y="3733800"/>
            <a:ext cx="61722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2485" y="882376"/>
            <a:ext cx="7475220" cy="2926080"/>
          </a:xfrm>
        </p:spPr>
        <p:txBody>
          <a:bodyPr vert="horz" lIns="91440" tIns="45720" rIns="91440" bIns="45720" rtlCol="0" anchor="b">
            <a:normAutofit/>
          </a:bodyPr>
          <a:lstStyle/>
          <a:p>
            <a:pPr algn="ctr" defTabSz="914400">
              <a:lnSpc>
                <a:spcPct val="85000"/>
              </a:lnSpc>
            </a:pPr>
            <a:r>
              <a:rPr lang="en-US" sz="7200" b="1" cap="all">
                <a:solidFill>
                  <a:schemeClr val="bg1"/>
                </a:solidFill>
              </a:rPr>
              <a:t>Poverty in Australia</a:t>
            </a:r>
          </a:p>
        </p:txBody>
      </p:sp>
      <p:sp>
        <p:nvSpPr>
          <p:cNvPr id="3" name="Content Placeholder 2"/>
          <p:cNvSpPr>
            <a:spLocks noGrp="1"/>
          </p:cNvSpPr>
          <p:nvPr>
            <p:ph idx="1"/>
          </p:nvPr>
        </p:nvSpPr>
        <p:spPr>
          <a:xfrm>
            <a:off x="1282147" y="3869634"/>
            <a:ext cx="6575895" cy="1388165"/>
          </a:xfrm>
        </p:spPr>
        <p:txBody>
          <a:bodyPr vert="horz" lIns="91440" tIns="45720" rIns="91440" bIns="45720" rtlCol="0">
            <a:normAutofit/>
          </a:bodyPr>
          <a:lstStyle/>
          <a:p>
            <a:pPr marL="0" indent="0" algn="ctr" defTabSz="914400">
              <a:spcBef>
                <a:spcPts val="1400"/>
              </a:spcBef>
              <a:buNone/>
            </a:pPr>
            <a:r>
              <a:rPr lang="en-US" sz="2200">
                <a:solidFill>
                  <a:schemeClr val="bg1"/>
                </a:solidFill>
              </a:rPr>
              <a:t>  Two million people live in poverty today – one in ten Australians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1" name="Rectangle 2060">
            <a:extLst>
              <a:ext uri="{FF2B5EF4-FFF2-40B4-BE49-F238E27FC236}">
                <a16:creationId xmlns:a16="http://schemas.microsoft.com/office/drawing/2014/main" id="{F51ACE62-62E0-49DE-AA6E-746271E30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260" y="240031"/>
            <a:ext cx="8793480" cy="637793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63813" y="1340768"/>
            <a:ext cx="3158561" cy="1356360"/>
          </a:xfrm>
        </p:spPr>
        <p:txBody>
          <a:bodyPr>
            <a:normAutofit/>
          </a:bodyPr>
          <a:lstStyle/>
          <a:p>
            <a:pPr algn="ctr"/>
            <a:r>
              <a:rPr lang="en-AU" sz="2800" b="1" dirty="0">
                <a:effectLst>
                  <a:outerShdw blurRad="38100" dist="38100" dir="2700000" algn="tl">
                    <a:srgbClr val="000000">
                      <a:alpha val="43137"/>
                    </a:srgbClr>
                  </a:outerShdw>
                </a:effectLst>
              </a:rPr>
              <a:t>Groups at</a:t>
            </a:r>
            <a:br>
              <a:rPr lang="en-AU" sz="2800" b="1" dirty="0">
                <a:effectLst>
                  <a:outerShdw blurRad="38100" dist="38100" dir="2700000" algn="tl">
                    <a:srgbClr val="000000">
                      <a:alpha val="43137"/>
                    </a:srgbClr>
                  </a:outerShdw>
                </a:effectLst>
              </a:rPr>
            </a:br>
            <a:r>
              <a:rPr lang="en-AU" sz="2800" b="1" dirty="0">
                <a:effectLst>
                  <a:outerShdw blurRad="38100" dist="38100" dir="2700000" algn="tl">
                    <a:srgbClr val="000000">
                      <a:alpha val="43137"/>
                    </a:srgbClr>
                  </a:outerShdw>
                </a:effectLst>
              </a:rPr>
              <a:t>risk of</a:t>
            </a:r>
            <a:br>
              <a:rPr lang="en-AU" sz="2800" b="1" dirty="0">
                <a:effectLst>
                  <a:outerShdw blurRad="38100" dist="38100" dir="2700000" algn="tl">
                    <a:srgbClr val="000000">
                      <a:alpha val="43137"/>
                    </a:srgbClr>
                  </a:outerShdw>
                </a:effectLst>
              </a:rPr>
            </a:br>
            <a:r>
              <a:rPr lang="en-AU" sz="2800" b="1" dirty="0">
                <a:effectLst>
                  <a:outerShdw blurRad="38100" dist="38100" dir="2700000" algn="tl">
                    <a:srgbClr val="000000">
                      <a:alpha val="43137"/>
                    </a:srgbClr>
                  </a:outerShdw>
                </a:effectLst>
              </a:rPr>
              <a:t>poverty</a:t>
            </a:r>
          </a:p>
        </p:txBody>
      </p:sp>
      <p:sp>
        <p:nvSpPr>
          <p:cNvPr id="2063" name="Rectangle 2062">
            <a:extLst>
              <a:ext uri="{FF2B5EF4-FFF2-40B4-BE49-F238E27FC236}">
                <a16:creationId xmlns:a16="http://schemas.microsoft.com/office/drawing/2014/main" id="{72C9A47E-F358-437B-957B-ABEE629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8" y="4066796"/>
            <a:ext cx="1618039" cy="20611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Report finds child poverty is on the rise in Australia | Daily Telegraph">
            <a:extLst>
              <a:ext uri="{FF2B5EF4-FFF2-40B4-BE49-F238E27FC236}">
                <a16:creationId xmlns:a16="http://schemas.microsoft.com/office/drawing/2014/main" id="{C02E4D57-33CB-8942-4C77-8194AC6298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33" r="16437" b="1"/>
          <a:stretch/>
        </p:blipFill>
        <p:spPr bwMode="auto">
          <a:xfrm>
            <a:off x="2283611" y="3249974"/>
            <a:ext cx="3020251" cy="28779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t's 50 years since Indigenous Australians first 'counted'. Why has so  little changed? | Inequality | The Guardian">
            <a:extLst>
              <a:ext uri="{FF2B5EF4-FFF2-40B4-BE49-F238E27FC236}">
                <a16:creationId xmlns:a16="http://schemas.microsoft.com/office/drawing/2014/main" id="{EED16E5C-4106-E3CB-B040-88AF1BECBA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02" r="16540" b="-2"/>
          <a:stretch/>
        </p:blipFill>
        <p:spPr bwMode="auto">
          <a:xfrm>
            <a:off x="541026" y="744836"/>
            <a:ext cx="3085080"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More than three million Australians living in poverty, Acoss report reveals  | Welfare | The Guardian">
            <a:extLst>
              <a:ext uri="{FF2B5EF4-FFF2-40B4-BE49-F238E27FC236}">
                <a16:creationId xmlns:a16="http://schemas.microsoft.com/office/drawing/2014/main" id="{FD426CEC-A434-0796-F2D1-0293A01818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12" r="33000" b="-3"/>
          <a:stretch/>
        </p:blipFill>
        <p:spPr bwMode="auto">
          <a:xfrm>
            <a:off x="3744561" y="744837"/>
            <a:ext cx="1559301" cy="23442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17895" y="3276278"/>
            <a:ext cx="3296164" cy="3476434"/>
          </a:xfrm>
        </p:spPr>
        <p:txBody>
          <a:bodyPr>
            <a:normAutofit/>
          </a:bodyPr>
          <a:lstStyle/>
          <a:p>
            <a:pPr algn="ctr">
              <a:buNone/>
            </a:pPr>
            <a:r>
              <a:rPr lang="en-AU" dirty="0"/>
              <a:t>58% of Indigenous people</a:t>
            </a:r>
          </a:p>
          <a:p>
            <a:pPr algn="ctr">
              <a:buNone/>
            </a:pPr>
            <a:r>
              <a:rPr lang="en-AU" dirty="0"/>
              <a:t>28% of unemployed people</a:t>
            </a:r>
          </a:p>
          <a:p>
            <a:pPr algn="ctr">
              <a:buNone/>
            </a:pPr>
            <a:r>
              <a:rPr lang="en-AU" dirty="0"/>
              <a:t>28% of people renting</a:t>
            </a:r>
          </a:p>
          <a:p>
            <a:pPr algn="ctr">
              <a:buNone/>
            </a:pPr>
            <a:r>
              <a:rPr lang="en-AU" dirty="0"/>
              <a:t>22% of single parents</a:t>
            </a:r>
          </a:p>
          <a:p>
            <a:pPr>
              <a:buNone/>
            </a:pPr>
            <a:endParaRPr lang="en-AU"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descr="Dollar">
            <a:extLst>
              <a:ext uri="{FF2B5EF4-FFF2-40B4-BE49-F238E27FC236}">
                <a16:creationId xmlns:a16="http://schemas.microsoft.com/office/drawing/2014/main" id="{BEEACF31-8143-E4C9-9D29-EE15B65D49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552" y="1340768"/>
            <a:ext cx="3445286" cy="3445286"/>
          </a:xfrm>
          <a:prstGeom prst="rect">
            <a:avLst/>
          </a:prstGeom>
        </p:spPr>
      </p:pic>
      <p:sp>
        <p:nvSpPr>
          <p:cNvPr id="3" name="Content Placeholder 2"/>
          <p:cNvSpPr>
            <a:spLocks noGrp="1"/>
          </p:cNvSpPr>
          <p:nvPr>
            <p:ph idx="1"/>
          </p:nvPr>
        </p:nvSpPr>
        <p:spPr>
          <a:xfrm>
            <a:off x="2843808" y="620688"/>
            <a:ext cx="5759553" cy="5475312"/>
          </a:xfrm>
        </p:spPr>
        <p:txBody>
          <a:bodyPr>
            <a:normAutofit/>
          </a:bodyPr>
          <a:lstStyle/>
          <a:p>
            <a:pPr>
              <a:buNone/>
            </a:pPr>
            <a:r>
              <a:rPr lang="en-AU" dirty="0"/>
              <a:t> </a:t>
            </a:r>
            <a:r>
              <a:rPr lang="en-AU" sz="3200" b="1" dirty="0">
                <a:effectLst>
                  <a:outerShdw blurRad="38100" dist="38100" dir="2700000" algn="tl">
                    <a:srgbClr val="000000">
                      <a:alpha val="43137"/>
                    </a:srgbClr>
                  </a:outerShdw>
                </a:effectLst>
              </a:rPr>
              <a:t>4 out of 5</a:t>
            </a:r>
            <a:r>
              <a:rPr lang="en-AU" sz="3200" dirty="0"/>
              <a:t> of families earning</a:t>
            </a:r>
          </a:p>
          <a:p>
            <a:pPr>
              <a:buNone/>
            </a:pPr>
            <a:r>
              <a:rPr lang="en-AU" sz="3200" dirty="0"/>
              <a:t>the </a:t>
            </a:r>
            <a:r>
              <a:rPr lang="en-AU" sz="3200" b="1" dirty="0">
                <a:effectLst>
                  <a:outerShdw blurRad="38100" dist="38100" dir="2700000" algn="tl">
                    <a:srgbClr val="000000">
                      <a:alpha val="43137"/>
                    </a:srgbClr>
                  </a:outerShdw>
                </a:effectLst>
              </a:rPr>
              <a:t>lowest 20% </a:t>
            </a:r>
            <a:r>
              <a:rPr lang="en-AU" sz="3200" dirty="0"/>
              <a:t>of income had</a:t>
            </a:r>
          </a:p>
          <a:p>
            <a:pPr>
              <a:buNone/>
            </a:pPr>
            <a:r>
              <a:rPr lang="en-AU" sz="3200" b="1" dirty="0">
                <a:effectLst>
                  <a:outerShdw blurRad="38100" dist="38100" dir="2700000" algn="tl">
                    <a:srgbClr val="000000">
                      <a:alpha val="43137"/>
                    </a:srgbClr>
                  </a:outerShdw>
                </a:effectLst>
              </a:rPr>
              <a:t>social security payments </a:t>
            </a:r>
            <a:r>
              <a:rPr lang="en-AU" sz="3200" dirty="0"/>
              <a:t>as </a:t>
            </a:r>
          </a:p>
          <a:p>
            <a:pPr>
              <a:buNone/>
            </a:pPr>
            <a:r>
              <a:rPr lang="en-AU" sz="3200" dirty="0"/>
              <a:t>their </a:t>
            </a:r>
            <a:r>
              <a:rPr lang="en-AU" sz="3200" b="1" dirty="0">
                <a:effectLst>
                  <a:outerShdw blurRad="38100" dist="38100" dir="2700000" algn="tl">
                    <a:srgbClr val="000000">
                      <a:alpha val="43137"/>
                    </a:srgbClr>
                  </a:outerShdw>
                </a:effectLst>
              </a:rPr>
              <a:t>main source of income</a:t>
            </a:r>
          </a:p>
          <a:p>
            <a:pPr>
              <a:buNone/>
            </a:pPr>
            <a:r>
              <a:rPr lang="en-AU" sz="3200" dirty="0"/>
              <a:t>and have </a:t>
            </a:r>
            <a:r>
              <a:rPr lang="en-AU" sz="3200" b="1" dirty="0">
                <a:effectLst>
                  <a:outerShdw blurRad="38100" dist="38100" dir="2700000" algn="tl">
                    <a:srgbClr val="000000">
                      <a:alpha val="43137"/>
                    </a:srgbClr>
                  </a:outerShdw>
                </a:effectLst>
              </a:rPr>
              <a:t>no one employed </a:t>
            </a:r>
            <a:r>
              <a:rPr lang="en-AU" sz="3200" dirty="0"/>
              <a:t>in</a:t>
            </a:r>
          </a:p>
          <a:p>
            <a:pPr>
              <a:buNone/>
            </a:pPr>
            <a:r>
              <a:rPr lang="en-AU" sz="3200" dirty="0"/>
              <a:t>the household</a:t>
            </a:r>
          </a:p>
          <a:p>
            <a:pPr>
              <a:buNone/>
            </a:pPr>
            <a:endParaRPr lang="en-AU" sz="3200" dirty="0"/>
          </a:p>
          <a:p>
            <a:pPr>
              <a:buNone/>
            </a:pPr>
            <a:r>
              <a:rPr lang="en-AU" sz="3200" b="1" dirty="0">
                <a:effectLst>
                  <a:outerShdw blurRad="38100" dist="38100" dir="2700000" algn="tl">
                    <a:srgbClr val="000000">
                      <a:alpha val="43137"/>
                    </a:srgbClr>
                  </a:outerShdw>
                </a:effectLst>
              </a:rPr>
              <a:t>48% of them are single parent</a:t>
            </a:r>
          </a:p>
          <a:p>
            <a:pPr>
              <a:buNone/>
            </a:pPr>
            <a:r>
              <a:rPr lang="en-AU" sz="3200" b="1" dirty="0">
                <a:effectLst>
                  <a:outerShdw blurRad="38100" dist="38100" dir="2700000" algn="tl">
                    <a:srgbClr val="000000">
                      <a:alpha val="43137"/>
                    </a:srgbClr>
                  </a:outerShdw>
                </a:effectLst>
              </a:rPr>
              <a:t>families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1070335"/>
            <a:ext cx="3899945" cy="1443269"/>
          </a:xfrm>
        </p:spPr>
        <p:txBody>
          <a:bodyPr vert="horz" lIns="91440" tIns="45720" rIns="91440" bIns="45720" rtlCol="0" anchor="ctr">
            <a:normAutofit/>
          </a:bodyPr>
          <a:lstStyle/>
          <a:p>
            <a:pPr defTabSz="914400"/>
            <a:r>
              <a:rPr lang="en-US" sz="3500"/>
              <a:t>Frederic Ozanam</a:t>
            </a:r>
          </a:p>
        </p:txBody>
      </p:sp>
      <p:sp>
        <p:nvSpPr>
          <p:cNvPr id="9" name="TextBox 8"/>
          <p:cNvSpPr txBox="1"/>
          <p:nvPr/>
        </p:nvSpPr>
        <p:spPr>
          <a:xfrm>
            <a:off x="857251" y="2546430"/>
            <a:ext cx="3813134" cy="3549570"/>
          </a:xfrm>
          <a:prstGeom prst="rect">
            <a:avLst/>
          </a:prstGeom>
        </p:spPr>
        <p:txBody>
          <a:bodyPr vert="horz" lIns="91440" tIns="45720" rIns="91440" bIns="45720" rtlCol="0">
            <a:normAutofit/>
          </a:bodyPr>
          <a:lstStyle/>
          <a:p>
            <a:pPr indent="-182880">
              <a:lnSpc>
                <a:spcPct val="90000"/>
              </a:lnSpc>
              <a:spcAft>
                <a:spcPts val="600"/>
              </a:spcAft>
              <a:buClr>
                <a:schemeClr val="tx1"/>
              </a:buClr>
              <a:buSzPct val="80000"/>
              <a:buFont typeface="Corbel" pitchFamily="34" charset="0"/>
              <a:buChar char="•"/>
            </a:pPr>
            <a:r>
              <a:rPr lang="en-US" sz="1600" dirty="0"/>
              <a:t>Founded the St Vincent de Paul Society</a:t>
            </a:r>
          </a:p>
          <a:p>
            <a:pPr indent="-182880">
              <a:lnSpc>
                <a:spcPct val="90000"/>
              </a:lnSpc>
              <a:spcAft>
                <a:spcPts val="600"/>
              </a:spcAft>
              <a:buClr>
                <a:schemeClr val="tx1"/>
              </a:buClr>
              <a:buSzPct val="80000"/>
              <a:buFont typeface="Corbel" pitchFamily="34" charset="0"/>
              <a:buChar char="•"/>
            </a:pPr>
            <a:r>
              <a:rPr lang="en-US" sz="1600" dirty="0"/>
              <a:t>A great intellect</a:t>
            </a:r>
          </a:p>
          <a:p>
            <a:pPr indent="-182880">
              <a:lnSpc>
                <a:spcPct val="90000"/>
              </a:lnSpc>
              <a:spcAft>
                <a:spcPts val="600"/>
              </a:spcAft>
              <a:buClr>
                <a:schemeClr val="tx1"/>
              </a:buClr>
              <a:buSzPct val="80000"/>
              <a:buFont typeface="Corbel" pitchFamily="34" charset="0"/>
              <a:buChar char="•"/>
            </a:pPr>
            <a:r>
              <a:rPr lang="en-US" sz="1600" dirty="0"/>
              <a:t>Contributed to Catholic  Social Thought</a:t>
            </a:r>
          </a:p>
        </p:txBody>
      </p:sp>
      <p:pic>
        <p:nvPicPr>
          <p:cNvPr id="8" name="Picture 9" descr="Ozanam-Janmo"/>
          <p:cNvPicPr>
            <a:picLocks noGrp="1" noChangeAspect="1" noChangeArrowheads="1"/>
          </p:cNvPicPr>
          <p:nvPr>
            <p:ph idx="1"/>
          </p:nvPr>
        </p:nvPicPr>
        <p:blipFill rotWithShape="1">
          <a:blip r:embed="rId2" cstate="print"/>
          <a:srcRect r="-1" b="8103"/>
          <a:stretch/>
        </p:blipFill>
        <p:spPr bwMode="auto">
          <a:xfrm>
            <a:off x="4977557" y="1238487"/>
            <a:ext cx="3555840" cy="4493060"/>
          </a:xfrm>
          <a:prstGeom prst="rect">
            <a:avLst/>
          </a:prstGeom>
          <a:noFill/>
        </p:spPr>
      </p:pic>
    </p:spTree>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e9b9404-e72a-4351-b1fa-0cbc25905e61" ContentTypeId="0x010100F11B04EFEED17A4881869C310E832AA7" PreviousValue="false" LastSyncTimeStamp="2023-03-30T09:48:17.05Z"/>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94C16BBE87C94DA93B9BD6E75291F3" ma:contentTypeVersion="6" ma:contentTypeDescription="Create a new document." ma:contentTypeScope="" ma:versionID="cd7cab8fffcf2a6d139fc3eb9fa5546f">
  <xsd:schema xmlns:xsd="http://www.w3.org/2001/XMLSchema" xmlns:xs="http://www.w3.org/2001/XMLSchema" xmlns:p="http://schemas.microsoft.com/office/2006/metadata/properties" xmlns:ns2="4690a795-f21e-4b7b-8d1a-7e94d6b69746" targetNamespace="http://schemas.microsoft.com/office/2006/metadata/properties" ma:root="true" ma:fieldsID="38070984e7e858d38d0d50a0783dea1b" ns2:_="">
    <xsd:import namespace="4690a795-f21e-4b7b-8d1a-7e94d6b6974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0a795-f21e-4b7b-8d1a-7e94d6b69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D75FB2-39F7-483C-94A8-46FDBF0CF6F7}">
  <ds:schemaRefs>
    <ds:schemaRef ds:uri="Microsoft.SharePoint.Taxonomy.ContentTypeSync"/>
  </ds:schemaRefs>
</ds:datastoreItem>
</file>

<file path=customXml/itemProps2.xml><?xml version="1.0" encoding="utf-8"?>
<ds:datastoreItem xmlns:ds="http://schemas.openxmlformats.org/officeDocument/2006/customXml" ds:itemID="{D8F7610D-8302-4ECC-9B4C-E865A49A49AB}">
  <ds:schemaRefs>
    <ds:schemaRef ds:uri="http://schemas.microsoft.com/sharepoint/v3/contenttype/forms"/>
  </ds:schemaRefs>
</ds:datastoreItem>
</file>

<file path=customXml/itemProps3.xml><?xml version="1.0" encoding="utf-8"?>
<ds:datastoreItem xmlns:ds="http://schemas.openxmlformats.org/officeDocument/2006/customXml" ds:itemID="{15E928CB-D954-4F73-9D8B-96C1A2B7C632}"/>
</file>

<file path=customXml/itemProps4.xml><?xml version="1.0" encoding="utf-8"?>
<ds:datastoreItem xmlns:ds="http://schemas.openxmlformats.org/officeDocument/2006/customXml" ds:itemID="{435755A8-D20A-4589-B9B5-F1859BEA75DA}">
  <ds:schemaRefs>
    <ds:schemaRef ds:uri="http://schemas.openxmlformats.org/package/2006/metadata/core-properties"/>
    <ds:schemaRef ds:uri="http://schemas.microsoft.com/sharepoint/v3/fields"/>
    <ds:schemaRef ds:uri="http://schemas.microsoft.com/office/2006/documentManagement/types"/>
    <ds:schemaRef ds:uri="http://schemas.microsoft.com/sharepoint/v3"/>
    <ds:schemaRef ds:uri="http://schemas.microsoft.com/office/2006/metadata/properties"/>
    <ds:schemaRef ds:uri="http://www.w3.org/XML/1998/namespace"/>
    <ds:schemaRef ds:uri="http://purl.org/dc/elements/1.1/"/>
    <ds:schemaRef ds:uri="http://purl.org/dc/term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Flow</Template>
  <TotalTime>1764</TotalTime>
  <Words>1999</Words>
  <Application>Microsoft Office PowerPoint</Application>
  <PresentationFormat>On-screen Show (4:3)</PresentationFormat>
  <Paragraphs>161</Paragraphs>
  <Slides>47</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Calibri</vt:lpstr>
      <vt:lpstr>Corbel</vt:lpstr>
      <vt:lpstr>Basis</vt:lpstr>
      <vt:lpstr>Frederic Ozanam,  Catholic Social Teaching  and the St Vincent de Paul Society</vt:lpstr>
      <vt:lpstr>PowerPoint Presentation</vt:lpstr>
      <vt:lpstr>World Poverty</vt:lpstr>
      <vt:lpstr>World Poverty</vt:lpstr>
      <vt:lpstr>If the world were a village of 100</vt:lpstr>
      <vt:lpstr>Poverty in Australia</vt:lpstr>
      <vt:lpstr>Groups at risk of poverty</vt:lpstr>
      <vt:lpstr>PowerPoint Presentation</vt:lpstr>
      <vt:lpstr>Frederic Ozanam</vt:lpstr>
      <vt:lpstr>…You have felt the hunger for truth crying out within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Catholic Social Teaching</vt:lpstr>
      <vt:lpstr>Human dignity</vt:lpstr>
      <vt:lpstr>Community and the Common Good</vt:lpstr>
      <vt:lpstr>Rights and Responsibilities</vt:lpstr>
      <vt:lpstr>Option for the poor and vulnerable</vt:lpstr>
      <vt:lpstr>Participation</vt:lpstr>
      <vt:lpstr>Dignity of work</vt:lpstr>
      <vt:lpstr>Stewardship of creation</vt:lpstr>
      <vt:lpstr>Global Solidarity</vt:lpstr>
      <vt:lpstr>Constructive Role for Governments</vt:lpstr>
      <vt:lpstr>Promotion of Peace</vt:lpstr>
      <vt:lpstr>Home Visitation</vt:lpstr>
      <vt:lpstr>Centres</vt:lpstr>
      <vt:lpstr>Blue door</vt:lpstr>
      <vt:lpstr>Family Service</vt:lpstr>
      <vt:lpstr>Samaritan House</vt:lpstr>
      <vt:lpstr>Kennedy House</vt:lpstr>
      <vt:lpstr>St Anthony’s</vt:lpstr>
      <vt:lpstr>Street to Home</vt:lpstr>
      <vt:lpstr>Night Patrol</vt:lpstr>
      <vt:lpstr>Compeer</vt:lpstr>
      <vt:lpstr>Clemente</vt:lpstr>
      <vt:lpstr>Migrants and refugees</vt:lpstr>
      <vt:lpstr>Youth</vt:lpstr>
      <vt:lpstr>Twinning</vt:lpstr>
      <vt:lpstr>Assist a Student</vt:lpstr>
      <vt:lpstr>Social Justice and Advocacy</vt:lpstr>
      <vt:lpstr>International </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Catholic Social Teaching and the St Vincent de Paul Society</dc:title>
  <dc:creator>Therese Haywood</dc:creator>
  <cp:lastModifiedBy>Bernadette Scott</cp:lastModifiedBy>
  <cp:revision>55</cp:revision>
  <dcterms:created xsi:type="dcterms:W3CDTF">2010-06-07T17:19:17Z</dcterms:created>
  <dcterms:modified xsi:type="dcterms:W3CDTF">2023-05-07T00:05:14Z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0x010100F11B04EFEED17A4881869C310E832AA7003FCDE0F6610D7F4D93DF1AA4D4E7EC29</vt:lpwstr>
  </property>
  <property fmtid="{D5CDD505-2E9C-101B-9397-08002B2CF9AE}" pid="3" name="Order">
    <vt:r8>39100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SIP_Label_36a5eb60-4059-4488-b04a-9ad280793a16_Enabled">
    <vt:lpwstr>true</vt:lpwstr>
  </property>
  <property fmtid="{D5CDD505-2E9C-101B-9397-08002B2CF9AE}" pid="11" name="MSIP_Label_36a5eb60-4059-4488-b04a-9ad280793a16_SetDate">
    <vt:lpwstr>2023-05-06T04:32:38Z</vt:lpwstr>
  </property>
  <property fmtid="{D5CDD505-2E9C-101B-9397-08002B2CF9AE}" pid="12" name="MSIP_Label_36a5eb60-4059-4488-b04a-9ad280793a16_Method">
    <vt:lpwstr>Standard</vt:lpwstr>
  </property>
  <property fmtid="{D5CDD505-2E9C-101B-9397-08002B2CF9AE}" pid="13" name="MSIP_Label_36a5eb60-4059-4488-b04a-9ad280793a16_Name">
    <vt:lpwstr>All Employees (unrestricted)</vt:lpwstr>
  </property>
  <property fmtid="{D5CDD505-2E9C-101B-9397-08002B2CF9AE}" pid="14" name="MSIP_Label_36a5eb60-4059-4488-b04a-9ad280793a16_SiteId">
    <vt:lpwstr>4cc1a18c-6a9a-42ff-a3ea-8bfca4cdb35f</vt:lpwstr>
  </property>
  <property fmtid="{D5CDD505-2E9C-101B-9397-08002B2CF9AE}" pid="15" name="MSIP_Label_36a5eb60-4059-4488-b04a-9ad280793a16_ActionId">
    <vt:lpwstr>91760ad2-48b0-4960-805a-25abc22ecc7f</vt:lpwstr>
  </property>
  <property fmtid="{D5CDD505-2E9C-101B-9397-08002B2CF9AE}" pid="16" name="MSIP_Label_36a5eb60-4059-4488-b04a-9ad280793a16_ContentBits">
    <vt:lpwstr>0</vt:lpwstr>
  </property>
  <property fmtid="{D5CDD505-2E9C-101B-9397-08002B2CF9AE}" pid="17" name="_SharedFileIndex">
    <vt:lpwstr/>
  </property>
  <property fmtid="{D5CDD505-2E9C-101B-9397-08002B2CF9AE}" pid="18" name="_SourceUrl">
    <vt:lpwstr/>
  </property>
</Properties>
</file>