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4"/>
  </p:notesMasterIdLst>
  <p:sldIdLst>
    <p:sldId id="256" r:id="rId6"/>
    <p:sldId id="257" r:id="rId7"/>
    <p:sldId id="258" r:id="rId8"/>
    <p:sldId id="259" r:id="rId9"/>
    <p:sldId id="260" r:id="rId10"/>
    <p:sldId id="261"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E6D598-C43D-6367-E3B0-E9769688C0DB}" v="11" dt="2023-05-24T02:30:49.908"/>
    <p1510:client id="{CC937A27-D351-CE53-C938-21CB0A576710}" v="19" dt="2023-05-24T02:36:49.9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0" Type="http://schemas.microsoft.com/office/2015/10/relationships/revisionInfo" Target="revisionInfo.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nadette Scott" userId="S::bernadette.scott@vinnies-cg.org.au::59d7f2bb-14b4-401c-ba39-1580fa7f662f" providerId="AD" clId="Web-{CC937A27-D351-CE53-C938-21CB0A576710}"/>
    <pc:docChg chg="mod modSld">
      <pc:chgData name="Bernadette Scott" userId="S::bernadette.scott@vinnies-cg.org.au::59d7f2bb-14b4-401c-ba39-1580fa7f662f" providerId="AD" clId="Web-{CC937A27-D351-CE53-C938-21CB0A576710}" dt="2023-05-24T02:36:49.993" v="31" actId="20577"/>
      <pc:docMkLst>
        <pc:docMk/>
      </pc:docMkLst>
      <pc:sldChg chg="modNotes">
        <pc:chgData name="Bernadette Scott" userId="S::bernadette.scott@vinnies-cg.org.au::59d7f2bb-14b4-401c-ba39-1580fa7f662f" providerId="AD" clId="Web-{CC937A27-D351-CE53-C938-21CB0A576710}" dt="2023-05-24T02:34:26.271" v="2"/>
        <pc:sldMkLst>
          <pc:docMk/>
          <pc:sldMk cId="469319122" sldId="256"/>
        </pc:sldMkLst>
      </pc:sldChg>
      <pc:sldChg chg="modNotes">
        <pc:chgData name="Bernadette Scott" userId="S::bernadette.scott@vinnies-cg.org.au::59d7f2bb-14b4-401c-ba39-1580fa7f662f" providerId="AD" clId="Web-{CC937A27-D351-CE53-C938-21CB0A576710}" dt="2023-05-24T02:34:40.443" v="4"/>
        <pc:sldMkLst>
          <pc:docMk/>
          <pc:sldMk cId="2164326875" sldId="257"/>
        </pc:sldMkLst>
      </pc:sldChg>
      <pc:sldChg chg="modNotes">
        <pc:chgData name="Bernadette Scott" userId="S::bernadette.scott@vinnies-cg.org.au::59d7f2bb-14b4-401c-ba39-1580fa7f662f" providerId="AD" clId="Web-{CC937A27-D351-CE53-C938-21CB0A576710}" dt="2023-05-24T02:34:59.131" v="6"/>
        <pc:sldMkLst>
          <pc:docMk/>
          <pc:sldMk cId="688851900" sldId="258"/>
        </pc:sldMkLst>
      </pc:sldChg>
      <pc:sldChg chg="modNotes">
        <pc:chgData name="Bernadette Scott" userId="S::bernadette.scott@vinnies-cg.org.au::59d7f2bb-14b4-401c-ba39-1580fa7f662f" providerId="AD" clId="Web-{CC937A27-D351-CE53-C938-21CB0A576710}" dt="2023-05-24T02:35:08.241" v="8"/>
        <pc:sldMkLst>
          <pc:docMk/>
          <pc:sldMk cId="3660177916" sldId="259"/>
        </pc:sldMkLst>
      </pc:sldChg>
      <pc:sldChg chg="modNotes">
        <pc:chgData name="Bernadette Scott" userId="S::bernadette.scott@vinnies-cg.org.au::59d7f2bb-14b4-401c-ba39-1580fa7f662f" providerId="AD" clId="Web-{CC937A27-D351-CE53-C938-21CB0A576710}" dt="2023-05-24T02:35:19.319" v="9"/>
        <pc:sldMkLst>
          <pc:docMk/>
          <pc:sldMk cId="3293183977" sldId="260"/>
        </pc:sldMkLst>
      </pc:sldChg>
      <pc:sldChg chg="modNotes">
        <pc:chgData name="Bernadette Scott" userId="S::bernadette.scott@vinnies-cg.org.au::59d7f2bb-14b4-401c-ba39-1580fa7f662f" providerId="AD" clId="Web-{CC937A27-D351-CE53-C938-21CB0A576710}" dt="2023-05-24T02:35:55.414" v="11"/>
        <pc:sldMkLst>
          <pc:docMk/>
          <pc:sldMk cId="3396924643" sldId="262"/>
        </pc:sldMkLst>
      </pc:sldChg>
      <pc:sldChg chg="modSp modNotes">
        <pc:chgData name="Bernadette Scott" userId="S::bernadette.scott@vinnies-cg.org.au::59d7f2bb-14b4-401c-ba39-1580fa7f662f" providerId="AD" clId="Web-{CC937A27-D351-CE53-C938-21CB0A576710}" dt="2023-05-24T02:36:49.993" v="31" actId="20577"/>
        <pc:sldMkLst>
          <pc:docMk/>
          <pc:sldMk cId="1022399673" sldId="263"/>
        </pc:sldMkLst>
        <pc:spChg chg="mod">
          <ac:chgData name="Bernadette Scott" userId="S::bernadette.scott@vinnies-cg.org.au::59d7f2bb-14b4-401c-ba39-1580fa7f662f" providerId="AD" clId="Web-{CC937A27-D351-CE53-C938-21CB0A576710}" dt="2023-05-24T02:36:49.993" v="31" actId="20577"/>
          <ac:spMkLst>
            <pc:docMk/>
            <pc:sldMk cId="1022399673" sldId="263"/>
            <ac:spMk id="12" creationId="{9F598893-778C-DE0C-D895-55CCF61909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2A1B58-D3DD-4BA7-8609-B7430DFB5EED}" type="datetimeFigureOut">
              <a:t>5/23/2023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9BF1EA-DC99-4F5D-9EC3-FF322F542633}" type="slidenum">
              <a:t>‹#›</a:t>
            </a:fld>
            <a:endParaRPr lang="en-US"/>
          </a:p>
        </p:txBody>
      </p:sp>
    </p:spTree>
    <p:extLst>
      <p:ext uri="{BB962C8B-B14F-4D97-AF65-F5344CB8AC3E}">
        <p14:creationId xmlns:p14="http://schemas.microsoft.com/office/powerpoint/2010/main" val="2161445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1</a:t>
            </a:fld>
            <a:endParaRPr lang="en-US"/>
          </a:p>
        </p:txBody>
      </p:sp>
    </p:spTree>
    <p:extLst>
      <p:ext uri="{BB962C8B-B14F-4D97-AF65-F5344CB8AC3E}">
        <p14:creationId xmlns:p14="http://schemas.microsoft.com/office/powerpoint/2010/main" val="894790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Birth –</a:t>
            </a:r>
            <a:r>
              <a:rPr lang="en-AU" dirty="0"/>
              <a:t> Louise de Marillac was born on the 12th of August 1591 to an unknown mother. Her father, Louis de Marillac claimed her as his daughter although she was born out of wedlock. Louise loved her and called her his “greatest consolation”.</a:t>
            </a:r>
            <a:endParaRPr lang="en-US" dirty="0"/>
          </a:p>
        </p:txBody>
      </p:sp>
      <p:sp>
        <p:nvSpPr>
          <p:cNvPr id="4" name="Slide Number Placeholder 3"/>
          <p:cNvSpPr>
            <a:spLocks noGrp="1"/>
          </p:cNvSpPr>
          <p:nvPr>
            <p:ph type="sldNum" sz="quarter" idx="5"/>
          </p:nvPr>
        </p:nvSpPr>
        <p:spPr/>
        <p:txBody>
          <a:bodyPr/>
          <a:lstStyle/>
          <a:p>
            <a:fld id="{4C9BF1EA-DC99-4F5D-9EC3-FF322F542633}" type="slidenum">
              <a:t>2</a:t>
            </a:fld>
            <a:endParaRPr lang="en-US"/>
          </a:p>
        </p:txBody>
      </p:sp>
    </p:spTree>
    <p:extLst>
      <p:ext uri="{BB962C8B-B14F-4D97-AF65-F5344CB8AC3E}">
        <p14:creationId xmlns:p14="http://schemas.microsoft.com/office/powerpoint/2010/main" val="694099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Early Life </a:t>
            </a:r>
            <a:r>
              <a:rPr lang="en-AU" dirty="0"/>
              <a:t>– She was placed at the Dominican convent at Poissy from an early age (perhaps as young as three months old) </a:t>
            </a:r>
            <a:endParaRPr lang="en-US" dirty="0"/>
          </a:p>
          <a:p>
            <a:pPr marL="285750" indent="-285750">
              <a:buFont typeface="Calibri"/>
              <a:buChar char="•"/>
            </a:pPr>
            <a:r>
              <a:rPr lang="en-AU" dirty="0"/>
              <a:t>Her father married when she was three and she was not welcome in their home and she must have felt this exclusion very keenly.</a:t>
            </a:r>
            <a:endParaRPr lang="en-US" dirty="0"/>
          </a:p>
          <a:p>
            <a:pPr marL="285750" indent="-285750">
              <a:buFont typeface="Calibri"/>
              <a:buChar char="•"/>
            </a:pPr>
            <a:r>
              <a:rPr lang="en-AU" dirty="0"/>
              <a:t>At Poissy she received a classical education and spiritual formation that were remarkable for a woman of her time</a:t>
            </a:r>
            <a:endParaRPr lang="en-US" dirty="0"/>
          </a:p>
          <a:p>
            <a:pPr marL="285750" indent="-285750">
              <a:buFont typeface="Calibri"/>
              <a:buChar char="•"/>
            </a:pPr>
            <a:r>
              <a:rPr lang="en-AU" dirty="0"/>
              <a:t>Her father died when she was 12 </a:t>
            </a:r>
            <a:endParaRPr lang="en-US" dirty="0"/>
          </a:p>
          <a:p>
            <a:pPr marL="285750" indent="-285750">
              <a:buFont typeface="Calibri"/>
              <a:buChar char="•"/>
            </a:pPr>
            <a:r>
              <a:rPr lang="en-AU" dirty="0"/>
              <a:t>She then went to live at the house of a “good devout spinster” where she learnt many practical household skills including herbal remedies</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3</a:t>
            </a:fld>
            <a:endParaRPr lang="en-US"/>
          </a:p>
        </p:txBody>
      </p:sp>
    </p:spTree>
    <p:extLst>
      <p:ext uri="{BB962C8B-B14F-4D97-AF65-F5344CB8AC3E}">
        <p14:creationId xmlns:p14="http://schemas.microsoft.com/office/powerpoint/2010/main" val="4044896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Young adulthood – </a:t>
            </a:r>
            <a:r>
              <a:rPr lang="en-AU" dirty="0"/>
              <a:t>Louise wanted to join the Daughters of the Passion but was rejected because of her frail health and also perhaps because of her illegitimacy. Her spiritual director told her that “God had other designs on her” words that would prove to be prophetic.</a:t>
            </a:r>
            <a:endParaRPr lang="en-US" dirty="0"/>
          </a:p>
          <a:p>
            <a:pPr marL="285750" indent="-285750">
              <a:buFont typeface="Calibri"/>
              <a:buChar char="•"/>
            </a:pPr>
            <a:r>
              <a:rPr lang="en-AU" dirty="0"/>
              <a:t>Her family then arranged for her to marry Antoine Le Gras</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4</a:t>
            </a:fld>
            <a:endParaRPr lang="en-US"/>
          </a:p>
        </p:txBody>
      </p:sp>
    </p:spTree>
    <p:extLst>
      <p:ext uri="{BB962C8B-B14F-4D97-AF65-F5344CB8AC3E}">
        <p14:creationId xmlns:p14="http://schemas.microsoft.com/office/powerpoint/2010/main" val="1105460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t>Marriage – </a:t>
            </a:r>
            <a:r>
              <a:rPr lang="en-AU"/>
              <a:t>Louise and Antoine had a happy marriage and Louise gave birth to a son, Michel. Louise finally had the family she had always longed for.</a:t>
            </a:r>
            <a:endParaRPr lang="en-US"/>
          </a:p>
          <a:p>
            <a:pPr marL="285750" indent="-285750">
              <a:buFont typeface="Calibri"/>
              <a:buChar char="•"/>
            </a:pPr>
            <a:r>
              <a:rPr lang="en-AU"/>
              <a:t>Seven years after they married Antoine’s health began to deteriorate and he became depressed and difficult to live with.</a:t>
            </a:r>
            <a:endParaRPr lang="en-US"/>
          </a:p>
          <a:p>
            <a:pPr marL="285750" indent="-285750">
              <a:buFont typeface="Calibri"/>
              <a:buChar char="•"/>
            </a:pPr>
            <a:r>
              <a:rPr lang="en-AU"/>
              <a:t>Louise also became anxious and depressed at this time and felt that Antoine’s illness may have been punishment for not keeping her promise to enter the convent.</a:t>
            </a:r>
            <a:endParaRPr lang="en-US"/>
          </a:p>
          <a:p>
            <a:pPr marL="285750" indent="-285750">
              <a:buFont typeface="Calibri"/>
              <a:buChar char="•"/>
            </a:pPr>
            <a:r>
              <a:rPr lang="en-AU"/>
              <a:t>Louise then had her Light of Pentecost experience in which she was reassured that she should remain with her husband but that a time would come when she would be in a position to make vows of poverty, chastity and obedience, and that she would be in a small community in which others would do the same.  She also wrote about this experience “I felt that it was God that was teaching me these things and that, believing there is a God, I should not doubt the rest.”</a:t>
            </a:r>
            <a:endParaRPr lang="en-US"/>
          </a:p>
          <a:p>
            <a:pPr marL="285750" indent="-285750">
              <a:buFont typeface="Calibri"/>
              <a:buChar char="•"/>
            </a:pPr>
            <a:r>
              <a:rPr lang="en-AU"/>
              <a:t>Louise anxieties had been eased and she cared for her husband until his death in 1625. She was then a single mother</a:t>
            </a:r>
            <a:endParaRPr lang="en-US"/>
          </a:p>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5</a:t>
            </a:fld>
            <a:endParaRPr lang="en-US"/>
          </a:p>
        </p:txBody>
      </p:sp>
    </p:spTree>
    <p:extLst>
      <p:ext uri="{BB962C8B-B14F-4D97-AF65-F5344CB8AC3E}">
        <p14:creationId xmlns:p14="http://schemas.microsoft.com/office/powerpoint/2010/main" val="196796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t>Ministry  –  </a:t>
            </a:r>
            <a:r>
              <a:rPr lang="en-AU"/>
              <a:t>Louise met St Vincent de Paul and their partnership was to be a strong and lasting one that had profound impact on the Church and France.</a:t>
            </a:r>
            <a:endParaRPr lang="en-US"/>
          </a:p>
          <a:p>
            <a:pPr marL="285750" indent="-285750">
              <a:buFont typeface="Calibri"/>
              <a:buChar char="•"/>
            </a:pPr>
            <a:r>
              <a:rPr lang="en-AU"/>
              <a:t>In 1629 Vincent sent Louise on mission to visit the Confraternities of Charity and ensure that they were following the rule and serving the poor as they should. Louise’s profound organisational skills were put to good use in this mission.</a:t>
            </a:r>
            <a:endParaRPr lang="en-US"/>
          </a:p>
          <a:p>
            <a:pPr marL="285750" indent="-285750">
              <a:buFont typeface="Calibri"/>
              <a:buChar char="•"/>
            </a:pPr>
            <a:r>
              <a:rPr lang="en-AU" dirty="0"/>
              <a:t>In time Louise saw that the women of the Confraternities were sending their servants to take the food to the poor in the areas of town that they did not feel comfortable to go themselves. At the same time young women came to offer their help. So in 1633 Louise took 4 young women into her home and the Daughters of Charity were born. </a:t>
            </a:r>
            <a:endParaRPr lang="en-US" dirty="0"/>
          </a:p>
          <a:p>
            <a:pPr marL="285750" indent="-285750">
              <a:buFont typeface="Calibri"/>
              <a:buChar char="•"/>
            </a:pPr>
            <a:r>
              <a:rPr lang="en-AU" dirty="0"/>
              <a:t>The Daughters of Charity ministered to the sick in their homes and in hospitals, orphans, the elderly, prisoners, the mentally ill, and they taught girls. </a:t>
            </a:r>
            <a:endParaRPr lang="en-US" dirty="0"/>
          </a:p>
          <a:p>
            <a:pPr marL="285750" indent="-285750">
              <a:buFont typeface="Calibri"/>
              <a:buChar char="•"/>
            </a:pPr>
            <a:r>
              <a:rPr lang="en-AU" dirty="0"/>
              <a:t>Louise is credited with setting up the first foster-care system to care for the foundlings. </a:t>
            </a:r>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7</a:t>
            </a:fld>
            <a:endParaRPr lang="en-US"/>
          </a:p>
        </p:txBody>
      </p:sp>
    </p:spTree>
    <p:extLst>
      <p:ext uri="{BB962C8B-B14F-4D97-AF65-F5344CB8AC3E}">
        <p14:creationId xmlns:p14="http://schemas.microsoft.com/office/powerpoint/2010/main" val="572245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a:t>St Louise de Marillac was an orphan, a wife, a mother, a widow, a founder. She was a profoundly spiritual woman who is a good model for women of today.</a:t>
            </a:r>
            <a:endParaRPr lang="en-US" dirty="0"/>
          </a:p>
          <a:p>
            <a:endParaRPr lang="en-US" dirty="0"/>
          </a:p>
          <a:p>
            <a:r>
              <a:rPr lang="en-AU" b="1"/>
              <a:t>What aspects of Louise’s life resonate with you? </a:t>
            </a:r>
            <a:endParaRPr lang="en-US" dirty="0"/>
          </a:p>
          <a:p>
            <a:endParaRPr lang="en-US" dirty="0"/>
          </a:p>
          <a:p>
            <a:r>
              <a:rPr lang="en-AU" b="1"/>
              <a:t>Prayer</a:t>
            </a:r>
            <a:endParaRPr lang="en-US" dirty="0"/>
          </a:p>
          <a:p>
            <a:r>
              <a:rPr lang="en-AU"/>
              <a:t> O God,</a:t>
            </a:r>
            <a:endParaRPr lang="en-US" dirty="0"/>
          </a:p>
          <a:p>
            <a:r>
              <a:rPr lang="en-AU"/>
              <a:t>You inspired St Louise with great love for the poor and abandoned. Grant us the grace to serve those whose lives touch ours with the same spirit of love and courage. May all who follow in Louise’s footsteps be sustained in their service.  We ask this through Christ our Lord. Amen </a:t>
            </a:r>
            <a:endParaRPr lang="en-US" dirty="0"/>
          </a:p>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4C9BF1EA-DC99-4F5D-9EC3-FF322F542633}" type="slidenum">
              <a:t>8</a:t>
            </a:fld>
            <a:endParaRPr lang="en-US"/>
          </a:p>
        </p:txBody>
      </p:sp>
    </p:spTree>
    <p:extLst>
      <p:ext uri="{BB962C8B-B14F-4D97-AF65-F5344CB8AC3E}">
        <p14:creationId xmlns:p14="http://schemas.microsoft.com/office/powerpoint/2010/main" val="3328462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A179BEF8-9001-4A69-85A8-10F05ADC5F80}" type="datetimeFigureOut">
              <a:rPr lang="en-AU" smtClean="0"/>
              <a:t>23/05/2023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1587172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179BEF8-9001-4A69-85A8-10F05ADC5F80}" type="datetimeFigureOut">
              <a:rPr lang="en-AU" smtClean="0"/>
              <a:t>23/05/2023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4149461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179BEF8-9001-4A69-85A8-10F05ADC5F80}" type="datetimeFigureOut">
              <a:rPr lang="en-AU" smtClean="0"/>
              <a:t>23/05/2023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1759099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A179BEF8-9001-4A69-85A8-10F05ADC5F80}" type="datetimeFigureOut">
              <a:rPr lang="en-AU" smtClean="0"/>
              <a:t>23/05/2023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480492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79BEF8-9001-4A69-85A8-10F05ADC5F80}" type="datetimeFigureOut">
              <a:rPr lang="en-AU" smtClean="0"/>
              <a:t>23/05/2023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696030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A179BEF8-9001-4A69-85A8-10F05ADC5F80}" type="datetimeFigureOut">
              <a:rPr lang="en-AU" smtClean="0"/>
              <a:t>23/05/2023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1124302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A179BEF8-9001-4A69-85A8-10F05ADC5F80}" type="datetimeFigureOut">
              <a:rPr lang="en-AU" smtClean="0"/>
              <a:t>23/05/2023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2191527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A179BEF8-9001-4A69-85A8-10F05ADC5F80}" type="datetimeFigureOut">
              <a:rPr lang="en-AU" smtClean="0"/>
              <a:t>23/05/2023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3589738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9BEF8-9001-4A69-85A8-10F05ADC5F80}" type="datetimeFigureOut">
              <a:rPr lang="en-AU" smtClean="0"/>
              <a:t>23/05/2023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3656061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79BEF8-9001-4A69-85A8-10F05ADC5F80}" type="datetimeFigureOut">
              <a:rPr lang="en-AU" smtClean="0"/>
              <a:t>23/05/2023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2173784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79BEF8-9001-4A69-85A8-10F05ADC5F80}" type="datetimeFigureOut">
              <a:rPr lang="en-AU" smtClean="0"/>
              <a:t>23/05/2023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96FDB22-B2C2-4D84-AF89-6271AD979627}" type="slidenum">
              <a:rPr lang="en-AU" smtClean="0"/>
              <a:t>‹#›</a:t>
            </a:fld>
            <a:endParaRPr lang="en-AU"/>
          </a:p>
        </p:txBody>
      </p:sp>
    </p:spTree>
    <p:extLst>
      <p:ext uri="{BB962C8B-B14F-4D97-AF65-F5344CB8AC3E}">
        <p14:creationId xmlns:p14="http://schemas.microsoft.com/office/powerpoint/2010/main" val="13753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9BEF8-9001-4A69-85A8-10F05ADC5F80}" type="datetimeFigureOut">
              <a:rPr lang="en-AU" smtClean="0"/>
              <a:t>23/05/2023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6FDB22-B2C2-4D84-AF89-6271AD979627}" type="slidenum">
              <a:rPr lang="en-AU" smtClean="0"/>
              <a:t>‹#›</a:t>
            </a:fld>
            <a:endParaRPr lang="en-AU"/>
          </a:p>
        </p:txBody>
      </p:sp>
    </p:spTree>
    <p:extLst>
      <p:ext uri="{BB962C8B-B14F-4D97-AF65-F5344CB8AC3E}">
        <p14:creationId xmlns:p14="http://schemas.microsoft.com/office/powerpoint/2010/main" val="2210456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image" Target="../media/image12.jp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0060" y="320040"/>
            <a:ext cx="5019620" cy="3892669"/>
          </a:xfrm>
        </p:spPr>
        <p:txBody>
          <a:bodyPr>
            <a:normAutofit/>
          </a:bodyPr>
          <a:lstStyle/>
          <a:p>
            <a:pPr algn="l"/>
            <a:r>
              <a:rPr lang="en-AU" sz="5700"/>
              <a:t>Moments in St Louise de Marillac’s Life</a:t>
            </a:r>
          </a:p>
        </p:txBody>
      </p:sp>
      <p:sp>
        <p:nvSpPr>
          <p:cNvPr id="3" name="Subtitle 2"/>
          <p:cNvSpPr>
            <a:spLocks noGrp="1"/>
          </p:cNvSpPr>
          <p:nvPr>
            <p:ph type="subTitle" idx="1"/>
          </p:nvPr>
        </p:nvSpPr>
        <p:spPr>
          <a:xfrm>
            <a:off x="480060" y="4631161"/>
            <a:ext cx="5019620" cy="1569486"/>
          </a:xfrm>
        </p:spPr>
        <p:txBody>
          <a:bodyPr>
            <a:normAutofit/>
          </a:bodyPr>
          <a:lstStyle/>
          <a:p>
            <a:pPr algn="l"/>
            <a:endParaRPr lang="en-AU"/>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5921" y="4409267"/>
            <a:ext cx="3182692"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5069" r="6446"/>
          <a:stretch/>
        </p:blipFill>
        <p:spPr>
          <a:xfrm>
            <a:off x="5836158" y="1185330"/>
            <a:ext cx="3065526" cy="4250865"/>
          </a:xfrm>
          <a:prstGeom prst="rect">
            <a:avLst/>
          </a:prstGeom>
        </p:spPr>
      </p:pic>
    </p:spTree>
    <p:extLst>
      <p:ext uri="{BB962C8B-B14F-4D97-AF65-F5344CB8AC3E}">
        <p14:creationId xmlns:p14="http://schemas.microsoft.com/office/powerpoint/2010/main" val="46931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63890" cy="1434415"/>
          </a:xfrm>
        </p:spPr>
        <p:txBody>
          <a:bodyPr vert="horz" lIns="91440" tIns="45720" rIns="91440" bIns="45720" rtlCol="0" anchor="b">
            <a:normAutofit/>
          </a:bodyPr>
          <a:lstStyle/>
          <a:p>
            <a:pPr algn="l">
              <a:lnSpc>
                <a:spcPct val="90000"/>
              </a:lnSpc>
            </a:pPr>
            <a:r>
              <a:rPr lang="en-US" sz="4700"/>
              <a:t>Birth</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29369" y="2071316"/>
            <a:ext cx="5035164" cy="4119172"/>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sz="1900"/>
              <a:t>Born 12</a:t>
            </a:r>
            <a:r>
              <a:rPr lang="en-US" sz="1900" baseline="30000"/>
              <a:t>th</a:t>
            </a:r>
            <a:r>
              <a:rPr lang="en-US" sz="1900"/>
              <a:t> August 1591</a:t>
            </a:r>
          </a:p>
          <a:p>
            <a:pPr marL="285750" indent="-228600">
              <a:lnSpc>
                <a:spcPct val="90000"/>
              </a:lnSpc>
              <a:spcAft>
                <a:spcPts val="600"/>
              </a:spcAft>
              <a:buFont typeface="Arial" panose="020B0604020202020204" pitchFamily="34" charset="0"/>
              <a:buChar char="•"/>
            </a:pPr>
            <a:r>
              <a:rPr lang="en-US" sz="1900"/>
              <a:t>Unknown mother who died soon after she was born</a:t>
            </a:r>
          </a:p>
          <a:p>
            <a:pPr marL="285750" indent="-228600">
              <a:lnSpc>
                <a:spcPct val="90000"/>
              </a:lnSpc>
              <a:spcAft>
                <a:spcPts val="600"/>
              </a:spcAft>
              <a:buFont typeface="Arial" panose="020B0604020202020204" pitchFamily="34" charset="0"/>
              <a:buChar char="•"/>
            </a:pPr>
            <a:r>
              <a:rPr lang="en-US" sz="1900"/>
              <a:t>Louis de Marillac claimed him as his natural daughter and called her his “greatest consolation”</a:t>
            </a:r>
          </a:p>
        </p:txBody>
      </p:sp>
      <p:pic>
        <p:nvPicPr>
          <p:cNvPr id="4" name="Content Placeholder 3"/>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19604" r="807" b="-1"/>
          <a:stretch/>
        </p:blipFill>
        <p:spPr>
          <a:xfrm>
            <a:off x="5756743" y="2093976"/>
            <a:ext cx="2955798" cy="4096512"/>
          </a:xfrm>
          <a:prstGeom prst="rect">
            <a:avLst/>
          </a:prstGeom>
        </p:spPr>
      </p:pic>
    </p:spTree>
    <p:extLst>
      <p:ext uri="{BB962C8B-B14F-4D97-AF65-F5344CB8AC3E}">
        <p14:creationId xmlns:p14="http://schemas.microsoft.com/office/powerpoint/2010/main" val="2164326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9369" y="238539"/>
            <a:ext cx="8263890" cy="1434415"/>
          </a:xfrm>
        </p:spPr>
        <p:txBody>
          <a:bodyPr vert="horz" lIns="91440" tIns="45720" rIns="91440" bIns="45720" rtlCol="0" anchor="b">
            <a:normAutofit/>
          </a:bodyPr>
          <a:lstStyle/>
          <a:p>
            <a:pPr algn="l">
              <a:lnSpc>
                <a:spcPct val="90000"/>
              </a:lnSpc>
            </a:pPr>
            <a:r>
              <a:rPr lang="en-US" sz="4700"/>
              <a:t>Early Life</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29369" y="2071316"/>
            <a:ext cx="5035164" cy="4119172"/>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sz="1900"/>
              <a:t>Placed in the convent at Poissy from an early age</a:t>
            </a:r>
          </a:p>
          <a:p>
            <a:pPr marL="285750" indent="-228600">
              <a:lnSpc>
                <a:spcPct val="90000"/>
              </a:lnSpc>
              <a:spcAft>
                <a:spcPts val="600"/>
              </a:spcAft>
              <a:buFont typeface="Arial" panose="020B0604020202020204" pitchFamily="34" charset="0"/>
              <a:buChar char="•"/>
            </a:pPr>
            <a:r>
              <a:rPr lang="en-US" sz="1900"/>
              <a:t>Received a classical education and spiritual formation</a:t>
            </a:r>
          </a:p>
          <a:p>
            <a:pPr marL="285750" indent="-228600">
              <a:lnSpc>
                <a:spcPct val="90000"/>
              </a:lnSpc>
              <a:spcAft>
                <a:spcPts val="600"/>
              </a:spcAft>
              <a:buFont typeface="Arial" panose="020B0604020202020204" pitchFamily="34" charset="0"/>
              <a:buChar char="•"/>
            </a:pPr>
            <a:r>
              <a:rPr lang="en-US" sz="1900"/>
              <a:t>Father died when she was 12</a:t>
            </a:r>
          </a:p>
          <a:p>
            <a:pPr marL="285750" indent="-228600">
              <a:lnSpc>
                <a:spcPct val="90000"/>
              </a:lnSpc>
              <a:spcAft>
                <a:spcPts val="600"/>
              </a:spcAft>
              <a:buFont typeface="Arial" panose="020B0604020202020204" pitchFamily="34" charset="0"/>
              <a:buChar char="•"/>
            </a:pPr>
            <a:r>
              <a:rPr lang="en-US" sz="1900"/>
              <a:t>Lived with a good woman and learnt household and medical skills</a:t>
            </a:r>
          </a:p>
          <a:p>
            <a:pPr marL="285750" indent="-228600">
              <a:lnSpc>
                <a:spcPct val="90000"/>
              </a:lnSpc>
              <a:spcAft>
                <a:spcPts val="600"/>
              </a:spcAft>
              <a:buFont typeface="Arial" panose="020B0604020202020204" pitchFamily="34" charset="0"/>
              <a:buChar char="•"/>
            </a:pPr>
            <a:endParaRPr lang="en-US" sz="1900"/>
          </a:p>
        </p:txBody>
      </p:sp>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l="16246" r="35770" b="-3"/>
          <a:stretch/>
        </p:blipFill>
        <p:spPr>
          <a:xfrm>
            <a:off x="5756743" y="2093976"/>
            <a:ext cx="2955798" cy="4096512"/>
          </a:xfrm>
          <a:prstGeom prst="rect">
            <a:avLst/>
          </a:prstGeom>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688851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639520"/>
            <a:ext cx="2571750" cy="1719072"/>
          </a:xfrm>
        </p:spPr>
        <p:txBody>
          <a:bodyPr vert="horz" lIns="91440" tIns="45720" rIns="91440" bIns="45720" rtlCol="0" anchor="b">
            <a:normAutofit/>
          </a:bodyPr>
          <a:lstStyle/>
          <a:p>
            <a:pPr algn="l">
              <a:lnSpc>
                <a:spcPct val="90000"/>
              </a:lnSpc>
            </a:pPr>
            <a:r>
              <a:rPr lang="en-US" sz="4300" kern="1200">
                <a:solidFill>
                  <a:schemeClr val="tx1"/>
                </a:solidFill>
                <a:latin typeface="+mj-lt"/>
                <a:ea typeface="+mj-ea"/>
                <a:cs typeface="+mj-cs"/>
              </a:rPr>
              <a:t>Young adulthood</a:t>
            </a:r>
          </a:p>
        </p:txBody>
      </p:sp>
      <p:sp>
        <p:nvSpPr>
          <p:cNvPr id="29"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2573756"/>
            <a:ext cx="2441321"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73202" y="2807208"/>
            <a:ext cx="2571750" cy="3410712"/>
          </a:xfrm>
          <a:prstGeom prst="rect">
            <a:avLst/>
          </a:prstGeom>
        </p:spPr>
        <p:txBody>
          <a:bodyPr vert="horz" lIns="91440" tIns="45720" rIns="91440" bIns="45720" rtlCol="0" anchor="t">
            <a:normAutofit/>
          </a:bodyPr>
          <a:lstStyle/>
          <a:p>
            <a:pPr marL="342900" indent="-228600">
              <a:lnSpc>
                <a:spcPct val="90000"/>
              </a:lnSpc>
              <a:spcAft>
                <a:spcPts val="600"/>
              </a:spcAft>
              <a:buFont typeface="Arial" panose="020B0604020202020204" pitchFamily="34" charset="0"/>
              <a:buChar char="•"/>
            </a:pPr>
            <a:r>
              <a:rPr lang="en-US" sz="1900"/>
              <a:t>Wanted to enter the convent </a:t>
            </a:r>
          </a:p>
          <a:p>
            <a:pPr marL="342900" indent="-228600">
              <a:lnSpc>
                <a:spcPct val="90000"/>
              </a:lnSpc>
              <a:spcAft>
                <a:spcPts val="600"/>
              </a:spcAft>
              <a:buFont typeface="Arial" panose="020B0604020202020204" pitchFamily="34" charset="0"/>
              <a:buChar char="•"/>
            </a:pPr>
            <a:r>
              <a:rPr lang="en-US" sz="1900"/>
              <a:t>Was rejected because of her frail health</a:t>
            </a:r>
          </a:p>
          <a:p>
            <a:pPr marL="342900" indent="-228600">
              <a:lnSpc>
                <a:spcPct val="90000"/>
              </a:lnSpc>
              <a:spcAft>
                <a:spcPts val="600"/>
              </a:spcAft>
              <a:buFont typeface="Arial" panose="020B0604020202020204" pitchFamily="34" charset="0"/>
              <a:buChar char="•"/>
            </a:pPr>
            <a:r>
              <a:rPr lang="en-US" sz="1900"/>
              <a:t>“God had other designs on her</a:t>
            </a:r>
          </a:p>
        </p:txBody>
      </p:sp>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l="24642" r="8618" b="3"/>
          <a:stretch/>
        </p:blipFill>
        <p:spPr>
          <a:xfrm>
            <a:off x="4067311" y="640080"/>
            <a:ext cx="4024611" cy="5577840"/>
          </a:xfrm>
          <a:prstGeom prst="rect">
            <a:avLst/>
          </a:prstGeom>
          <a:solidFill>
            <a:srgbClr val="FFFFFF">
              <a:shade val="85000"/>
            </a:srgbClr>
          </a:solidFill>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66017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83B1BEA-1159-4AE5-AD9B-9440E5189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381000"/>
            <a:ext cx="2564892" cy="2003057"/>
          </a:xfrm>
        </p:spPr>
        <p:txBody>
          <a:bodyPr vert="horz" lIns="91440" tIns="45720" rIns="91440" bIns="45720" rtlCol="0" anchor="ctr">
            <a:normAutofit/>
          </a:bodyPr>
          <a:lstStyle/>
          <a:p>
            <a:pPr algn="l">
              <a:lnSpc>
                <a:spcPct val="90000"/>
              </a:lnSpc>
            </a:pPr>
            <a:r>
              <a:rPr lang="en-US" sz="4200" kern="1200">
                <a:solidFill>
                  <a:schemeClr val="tx1"/>
                </a:solidFill>
                <a:latin typeface="+mj-lt"/>
                <a:ea typeface="+mj-ea"/>
                <a:cs typeface="+mj-cs"/>
              </a:rPr>
              <a:t>Marriage</a:t>
            </a:r>
          </a:p>
        </p:txBody>
      </p:sp>
      <p:sp>
        <p:nvSpPr>
          <p:cNvPr id="13" name="sketch line">
            <a:extLst>
              <a:ext uri="{FF2B5EF4-FFF2-40B4-BE49-F238E27FC236}">
                <a16:creationId xmlns:a16="http://schemas.microsoft.com/office/drawing/2014/main" id="{5D50C310-510F-45B8-81D2-BE905D5C6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473451" y="1415034"/>
            <a:ext cx="1554480" cy="13716"/>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1554480"/>
                      <a:gd name="connsiteY0" fmla="*/ 0 h 13716"/>
                      <a:gd name="connsiteX1" fmla="*/ 549250 w 1554480"/>
                      <a:gd name="connsiteY1" fmla="*/ 0 h 13716"/>
                      <a:gd name="connsiteX2" fmla="*/ 1082954 w 1554480"/>
                      <a:gd name="connsiteY2" fmla="*/ 0 h 13716"/>
                      <a:gd name="connsiteX3" fmla="*/ 1554480 w 1554480"/>
                      <a:gd name="connsiteY3" fmla="*/ 0 h 13716"/>
                      <a:gd name="connsiteX4" fmla="*/ 1554480 w 1554480"/>
                      <a:gd name="connsiteY4" fmla="*/ 13716 h 13716"/>
                      <a:gd name="connsiteX5" fmla="*/ 1067410 w 1554480"/>
                      <a:gd name="connsiteY5" fmla="*/ 13716 h 13716"/>
                      <a:gd name="connsiteX6" fmla="*/ 549250 w 1554480"/>
                      <a:gd name="connsiteY6" fmla="*/ 13716 h 13716"/>
                      <a:gd name="connsiteX7" fmla="*/ 0 w 1554480"/>
                      <a:gd name="connsiteY7" fmla="*/ 13716 h 13716"/>
                      <a:gd name="connsiteX8" fmla="*/ 0 w 1554480"/>
                      <a:gd name="connsiteY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3716"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3820" y="4959"/>
                          <a:pt x="1554594" y="10798"/>
                          <a:pt x="1554480" y="13716"/>
                        </a:cubicBezTo>
                        <a:cubicBezTo>
                          <a:pt x="1338847" y="1555"/>
                          <a:pt x="1215066" y="33279"/>
                          <a:pt x="1067410" y="13716"/>
                        </a:cubicBezTo>
                        <a:cubicBezTo>
                          <a:pt x="919754" y="-5847"/>
                          <a:pt x="800465" y="-1492"/>
                          <a:pt x="549250" y="13716"/>
                        </a:cubicBezTo>
                        <a:cubicBezTo>
                          <a:pt x="298035" y="28924"/>
                          <a:pt x="158868" y="18197"/>
                          <a:pt x="0" y="13716"/>
                        </a:cubicBezTo>
                        <a:cubicBezTo>
                          <a:pt x="488" y="8630"/>
                          <a:pt x="480" y="6612"/>
                          <a:pt x="0" y="0"/>
                        </a:cubicBezTo>
                        <a:close/>
                      </a:path>
                      <a:path w="1554480" h="13716"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232" y="4157"/>
                          <a:pt x="1554673" y="7559"/>
                          <a:pt x="1554480" y="13716"/>
                        </a:cubicBezTo>
                        <a:cubicBezTo>
                          <a:pt x="1336087" y="7600"/>
                          <a:pt x="1310024" y="15187"/>
                          <a:pt x="1067410" y="13716"/>
                        </a:cubicBezTo>
                        <a:cubicBezTo>
                          <a:pt x="824796" y="12246"/>
                          <a:pt x="787902" y="30075"/>
                          <a:pt x="518160" y="13716"/>
                        </a:cubicBezTo>
                        <a:cubicBezTo>
                          <a:pt x="248418" y="-2643"/>
                          <a:pt x="133160" y="4633"/>
                          <a:pt x="0" y="13716"/>
                        </a:cubicBezTo>
                        <a:cubicBezTo>
                          <a:pt x="43" y="9160"/>
                          <a:pt x="-111" y="4811"/>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90721" y="381000"/>
            <a:ext cx="5170932" cy="2003057"/>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1900"/>
              <a:t>Married Antoine Le Gras</a:t>
            </a:r>
          </a:p>
          <a:p>
            <a:pPr marL="285750" indent="-228600">
              <a:lnSpc>
                <a:spcPct val="90000"/>
              </a:lnSpc>
              <a:spcAft>
                <a:spcPts val="600"/>
              </a:spcAft>
              <a:buFont typeface="Arial" panose="020B0604020202020204" pitchFamily="34" charset="0"/>
              <a:buChar char="•"/>
            </a:pPr>
            <a:r>
              <a:rPr lang="en-US" sz="1900"/>
              <a:t>A happy marriage</a:t>
            </a:r>
          </a:p>
          <a:p>
            <a:pPr marL="285750" indent="-228600">
              <a:lnSpc>
                <a:spcPct val="90000"/>
              </a:lnSpc>
              <a:spcAft>
                <a:spcPts val="600"/>
              </a:spcAft>
              <a:buFont typeface="Arial" panose="020B0604020202020204" pitchFamily="34" charset="0"/>
              <a:buChar char="•"/>
            </a:pPr>
            <a:r>
              <a:rPr lang="en-US" sz="1900"/>
              <a:t>Son Michel</a:t>
            </a:r>
          </a:p>
          <a:p>
            <a:pPr marL="285750" indent="-228600">
              <a:lnSpc>
                <a:spcPct val="90000"/>
              </a:lnSpc>
              <a:spcAft>
                <a:spcPts val="600"/>
              </a:spcAft>
              <a:buFont typeface="Arial" panose="020B0604020202020204" pitchFamily="34" charset="0"/>
              <a:buChar char="•"/>
            </a:pPr>
            <a:r>
              <a:rPr lang="en-US" sz="1900"/>
              <a:t>Antoine became ill and suffered depression</a:t>
            </a:r>
          </a:p>
          <a:p>
            <a:pPr marL="285750" indent="-228600">
              <a:lnSpc>
                <a:spcPct val="90000"/>
              </a:lnSpc>
              <a:spcAft>
                <a:spcPts val="600"/>
              </a:spcAft>
              <a:buFont typeface="Arial" panose="020B0604020202020204" pitchFamily="34" charset="0"/>
              <a:buChar char="•"/>
            </a:pPr>
            <a:r>
              <a:rPr lang="en-US" sz="1900"/>
              <a:t>Louise felt that she was being punished for not entering the convent</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3543" r="2" b="35295"/>
          <a:stretch/>
        </p:blipFill>
        <p:spPr>
          <a:xfrm>
            <a:off x="6" y="2668687"/>
            <a:ext cx="4571994" cy="4189309"/>
          </a:xfrm>
          <a:custGeom>
            <a:avLst/>
            <a:gdLst/>
            <a:ahLst/>
            <a:cxnLst/>
            <a:rect l="l" t="t" r="r" b="b"/>
            <a:pathLst>
              <a:path w="6005375" h="4189309">
                <a:moveTo>
                  <a:pt x="5422311" y="873"/>
                </a:moveTo>
                <a:cubicBezTo>
                  <a:pt x="5467738" y="-1249"/>
                  <a:pt x="5513346" y="499"/>
                  <a:pt x="5558643" y="6137"/>
                </a:cubicBezTo>
                <a:cubicBezTo>
                  <a:pt x="5633356" y="13367"/>
                  <a:pt x="5708323" y="18441"/>
                  <a:pt x="5783036" y="26052"/>
                </a:cubicBezTo>
                <a:cubicBezTo>
                  <a:pt x="5816269" y="29477"/>
                  <a:pt x="5849884" y="16792"/>
                  <a:pt x="5882612" y="28462"/>
                </a:cubicBezTo>
                <a:cubicBezTo>
                  <a:pt x="5909726" y="38166"/>
                  <a:pt x="5937089" y="43856"/>
                  <a:pt x="5964555" y="46416"/>
                </a:cubicBezTo>
                <a:lnTo>
                  <a:pt x="5997178" y="46088"/>
                </a:lnTo>
                <a:lnTo>
                  <a:pt x="5995170" y="275470"/>
                </a:lnTo>
                <a:cubicBezTo>
                  <a:pt x="5993432" y="411056"/>
                  <a:pt x="5993035" y="546624"/>
                  <a:pt x="5999656" y="682159"/>
                </a:cubicBezTo>
                <a:cubicBezTo>
                  <a:pt x="6009854" y="891918"/>
                  <a:pt x="6003364" y="1101545"/>
                  <a:pt x="5999656" y="1311172"/>
                </a:cubicBezTo>
                <a:cubicBezTo>
                  <a:pt x="5992506" y="1713210"/>
                  <a:pt x="6003364" y="2114718"/>
                  <a:pt x="5998730" y="2516227"/>
                </a:cubicBezTo>
                <a:cubicBezTo>
                  <a:pt x="5996744" y="2694204"/>
                  <a:pt x="5998994" y="2871916"/>
                  <a:pt x="6003364" y="3049893"/>
                </a:cubicBezTo>
                <a:cubicBezTo>
                  <a:pt x="6009720" y="3304015"/>
                  <a:pt x="5999922" y="3558268"/>
                  <a:pt x="5989196" y="3812257"/>
                </a:cubicBezTo>
                <a:cubicBezTo>
                  <a:pt x="5985594" y="3882097"/>
                  <a:pt x="5984646" y="3952020"/>
                  <a:pt x="5986348" y="4021878"/>
                </a:cubicBezTo>
                <a:lnTo>
                  <a:pt x="5996786" y="4189309"/>
                </a:lnTo>
                <a:lnTo>
                  <a:pt x="0" y="4189309"/>
                </a:lnTo>
                <a:lnTo>
                  <a:pt x="0" y="27247"/>
                </a:lnTo>
                <a:lnTo>
                  <a:pt x="495" y="27408"/>
                </a:lnTo>
                <a:cubicBezTo>
                  <a:pt x="5176" y="27551"/>
                  <a:pt x="10686" y="26465"/>
                  <a:pt x="17314" y="23896"/>
                </a:cubicBezTo>
                <a:cubicBezTo>
                  <a:pt x="33823" y="19050"/>
                  <a:pt x="50862" y="16234"/>
                  <a:pt x="68053" y="15524"/>
                </a:cubicBezTo>
                <a:cubicBezTo>
                  <a:pt x="200481" y="-1093"/>
                  <a:pt x="333037" y="3346"/>
                  <a:pt x="466100" y="8801"/>
                </a:cubicBezTo>
                <a:cubicBezTo>
                  <a:pt x="697850" y="18187"/>
                  <a:pt x="929854" y="29096"/>
                  <a:pt x="1161985" y="25798"/>
                </a:cubicBezTo>
                <a:cubicBezTo>
                  <a:pt x="1397540" y="22373"/>
                  <a:pt x="1632588" y="29604"/>
                  <a:pt x="1867890" y="39117"/>
                </a:cubicBezTo>
                <a:cubicBezTo>
                  <a:pt x="1971017" y="43050"/>
                  <a:pt x="2074779" y="46982"/>
                  <a:pt x="2176256" y="17680"/>
                </a:cubicBezTo>
                <a:cubicBezTo>
                  <a:pt x="2199190" y="12314"/>
                  <a:pt x="2223101" y="12834"/>
                  <a:pt x="2245769" y="19202"/>
                </a:cubicBezTo>
                <a:cubicBezTo>
                  <a:pt x="2359678" y="45713"/>
                  <a:pt x="2474221" y="53578"/>
                  <a:pt x="2589398" y="27447"/>
                </a:cubicBezTo>
                <a:cubicBezTo>
                  <a:pt x="2721802" y="-1220"/>
                  <a:pt x="2858087" y="-7347"/>
                  <a:pt x="2992519" y="9308"/>
                </a:cubicBezTo>
                <a:cubicBezTo>
                  <a:pt x="3115435" y="23008"/>
                  <a:pt x="3238984" y="37849"/>
                  <a:pt x="3362153" y="26813"/>
                </a:cubicBezTo>
                <a:cubicBezTo>
                  <a:pt x="3556737" y="9308"/>
                  <a:pt x="3751067" y="24530"/>
                  <a:pt x="3945651" y="29223"/>
                </a:cubicBezTo>
                <a:cubicBezTo>
                  <a:pt x="4010343" y="30745"/>
                  <a:pt x="4075416" y="44064"/>
                  <a:pt x="4139727" y="32141"/>
                </a:cubicBezTo>
                <a:cubicBezTo>
                  <a:pt x="4241079" y="13367"/>
                  <a:pt x="4341288" y="20597"/>
                  <a:pt x="4442766" y="31126"/>
                </a:cubicBezTo>
                <a:cubicBezTo>
                  <a:pt x="4637096" y="51422"/>
                  <a:pt x="4831299" y="61189"/>
                  <a:pt x="5024742" y="23134"/>
                </a:cubicBezTo>
                <a:cubicBezTo>
                  <a:pt x="5084742" y="11211"/>
                  <a:pt x="5144359" y="4361"/>
                  <a:pt x="5205373" y="20344"/>
                </a:cubicBezTo>
                <a:cubicBezTo>
                  <a:pt x="5232315" y="26496"/>
                  <a:pt x="5260361" y="25976"/>
                  <a:pt x="5287062" y="18822"/>
                </a:cubicBezTo>
                <a:cubicBezTo>
                  <a:pt x="5331637" y="8985"/>
                  <a:pt x="5376883" y="2995"/>
                  <a:pt x="5422311" y="873"/>
                </a:cubicBezTo>
                <a:close/>
              </a:path>
            </a:pathLst>
          </a:custGeom>
          <a:scene3d>
            <a:camera prst="perspectiveFront" fov="5400000"/>
            <a:lightRig rig="threePt" dir="t">
              <a:rot lat="0" lon="0" rev="2100000"/>
            </a:lightRig>
          </a:scene3d>
          <a:sp3d extrusionH="25400">
            <a:bevelT w="304800" h="152400" prst="hardEdge"/>
            <a:extrusionClr>
              <a:srgbClr val="000000"/>
            </a:extrusionClr>
          </a:sp3d>
        </p:spPr>
      </p:pic>
      <p:pic>
        <p:nvPicPr>
          <p:cNvPr id="4" name="Content Placeholder 3"/>
          <p:cNvPicPr>
            <a:picLocks noGrp="1" noChangeAspect="1"/>
          </p:cNvPicPr>
          <p:nvPr>
            <p:ph idx="1"/>
          </p:nvPr>
        </p:nvPicPr>
        <p:blipFill rotWithShape="1">
          <a:blip r:embed="rId4">
            <a:extLst>
              <a:ext uri="{28A0092B-C50C-407E-A947-70E740481C1C}">
                <a14:useLocalDpi xmlns:a14="http://schemas.microsoft.com/office/drawing/2010/main" val="0"/>
              </a:ext>
            </a:extLst>
          </a:blip>
          <a:srcRect t="1411" r="-2" b="13773"/>
          <a:stretch/>
        </p:blipFill>
        <p:spPr>
          <a:xfrm>
            <a:off x="4514850" y="2657872"/>
            <a:ext cx="4629144" cy="4200116"/>
          </a:xfrm>
          <a:custGeom>
            <a:avLst/>
            <a:gdLst/>
            <a:ahLst/>
            <a:cxnLst/>
            <a:rect l="l" t="t" r="r" b="b"/>
            <a:pathLst>
              <a:path w="6006950" h="4200116">
                <a:moveTo>
                  <a:pt x="1035902" y="878"/>
                </a:moveTo>
                <a:cubicBezTo>
                  <a:pt x="1135908" y="5076"/>
                  <a:pt x="1234824" y="23223"/>
                  <a:pt x="1334526" y="31024"/>
                </a:cubicBezTo>
                <a:cubicBezTo>
                  <a:pt x="1429408" y="38508"/>
                  <a:pt x="1524290" y="49417"/>
                  <a:pt x="1619679" y="34449"/>
                </a:cubicBezTo>
                <a:cubicBezTo>
                  <a:pt x="1713242" y="21726"/>
                  <a:pt x="1807870" y="18745"/>
                  <a:pt x="1902041" y="25570"/>
                </a:cubicBezTo>
                <a:cubicBezTo>
                  <a:pt x="2006183" y="30770"/>
                  <a:pt x="2110071" y="48021"/>
                  <a:pt x="2214847" y="33561"/>
                </a:cubicBezTo>
                <a:cubicBezTo>
                  <a:pt x="2228052" y="32216"/>
                  <a:pt x="2241384" y="33954"/>
                  <a:pt x="2253790" y="38635"/>
                </a:cubicBezTo>
                <a:cubicBezTo>
                  <a:pt x="2294520" y="52169"/>
                  <a:pt x="2338397" y="53007"/>
                  <a:pt x="2379622" y="41045"/>
                </a:cubicBezTo>
                <a:cubicBezTo>
                  <a:pt x="2431756" y="27168"/>
                  <a:pt x="2486503" y="26254"/>
                  <a:pt x="2539069" y="38381"/>
                </a:cubicBezTo>
                <a:cubicBezTo>
                  <a:pt x="2617207" y="55379"/>
                  <a:pt x="2695598" y="72123"/>
                  <a:pt x="2776908" y="58169"/>
                </a:cubicBezTo>
                <a:cubicBezTo>
                  <a:pt x="2824222" y="50178"/>
                  <a:pt x="2868111" y="30770"/>
                  <a:pt x="2914791" y="21637"/>
                </a:cubicBezTo>
                <a:cubicBezTo>
                  <a:pt x="3049249" y="-4620"/>
                  <a:pt x="3184976" y="3244"/>
                  <a:pt x="3320703" y="12124"/>
                </a:cubicBezTo>
                <a:cubicBezTo>
                  <a:pt x="3453259" y="20876"/>
                  <a:pt x="3585179" y="38888"/>
                  <a:pt x="3718496" y="36225"/>
                </a:cubicBezTo>
                <a:cubicBezTo>
                  <a:pt x="3746884" y="36440"/>
                  <a:pt x="3775210" y="38812"/>
                  <a:pt x="3803230" y="43328"/>
                </a:cubicBezTo>
                <a:cubicBezTo>
                  <a:pt x="3907245" y="57028"/>
                  <a:pt x="4011767" y="69966"/>
                  <a:pt x="4114640" y="42313"/>
                </a:cubicBezTo>
                <a:cubicBezTo>
                  <a:pt x="4206871" y="17312"/>
                  <a:pt x="4303111" y="10677"/>
                  <a:pt x="4397891" y="22779"/>
                </a:cubicBezTo>
                <a:cubicBezTo>
                  <a:pt x="4522696" y="39130"/>
                  <a:pt x="4648846" y="42707"/>
                  <a:pt x="4774374" y="33434"/>
                </a:cubicBezTo>
                <a:cubicBezTo>
                  <a:pt x="4813773" y="29515"/>
                  <a:pt x="4853387" y="28107"/>
                  <a:pt x="4892977" y="29248"/>
                </a:cubicBezTo>
                <a:cubicBezTo>
                  <a:pt x="5181681" y="42440"/>
                  <a:pt x="5471273" y="25062"/>
                  <a:pt x="5759471" y="55759"/>
                </a:cubicBezTo>
                <a:cubicBezTo>
                  <a:pt x="5805028" y="61131"/>
                  <a:pt x="5850896" y="61524"/>
                  <a:pt x="5896277" y="57017"/>
                </a:cubicBezTo>
                <a:lnTo>
                  <a:pt x="6006950" y="33749"/>
                </a:lnTo>
                <a:lnTo>
                  <a:pt x="6006950" y="4200116"/>
                </a:lnTo>
                <a:lnTo>
                  <a:pt x="13501" y="4200116"/>
                </a:lnTo>
                <a:lnTo>
                  <a:pt x="28554" y="3862213"/>
                </a:lnTo>
                <a:cubicBezTo>
                  <a:pt x="30457" y="3736758"/>
                  <a:pt x="27411" y="3611386"/>
                  <a:pt x="15626" y="3486312"/>
                </a:cubicBezTo>
                <a:cubicBezTo>
                  <a:pt x="-847" y="3333707"/>
                  <a:pt x="-4304" y="3179990"/>
                  <a:pt x="5296" y="3026802"/>
                </a:cubicBezTo>
                <a:cubicBezTo>
                  <a:pt x="11786" y="2939137"/>
                  <a:pt x="18539" y="2851472"/>
                  <a:pt x="22776" y="2763676"/>
                </a:cubicBezTo>
                <a:cubicBezTo>
                  <a:pt x="28180" y="2638786"/>
                  <a:pt x="25173" y="2513673"/>
                  <a:pt x="13771" y="2389181"/>
                </a:cubicBezTo>
                <a:cubicBezTo>
                  <a:pt x="4237" y="2294247"/>
                  <a:pt x="3177" y="2198663"/>
                  <a:pt x="10593" y="2103543"/>
                </a:cubicBezTo>
                <a:cubicBezTo>
                  <a:pt x="25690" y="1941590"/>
                  <a:pt x="9931" y="1779636"/>
                  <a:pt x="5032" y="1617814"/>
                </a:cubicBezTo>
                <a:cubicBezTo>
                  <a:pt x="-3577" y="1320125"/>
                  <a:pt x="20393" y="1022570"/>
                  <a:pt x="9666" y="724882"/>
                </a:cubicBezTo>
                <a:cubicBezTo>
                  <a:pt x="3841" y="577627"/>
                  <a:pt x="16420" y="430504"/>
                  <a:pt x="9666" y="283249"/>
                </a:cubicBezTo>
                <a:cubicBezTo>
                  <a:pt x="6885" y="230875"/>
                  <a:pt x="4568" y="178502"/>
                  <a:pt x="3409" y="126111"/>
                </a:cubicBezTo>
                <a:lnTo>
                  <a:pt x="3819" y="33427"/>
                </a:lnTo>
                <a:lnTo>
                  <a:pt x="31797" y="28723"/>
                </a:lnTo>
                <a:cubicBezTo>
                  <a:pt x="147177" y="14068"/>
                  <a:pt x="264046" y="13354"/>
                  <a:pt x="379873" y="26711"/>
                </a:cubicBezTo>
                <a:cubicBezTo>
                  <a:pt x="443931" y="35083"/>
                  <a:pt x="508243" y="47768"/>
                  <a:pt x="573442" y="35083"/>
                </a:cubicBezTo>
                <a:cubicBezTo>
                  <a:pt x="579581" y="33992"/>
                  <a:pt x="585759" y="36757"/>
                  <a:pt x="589044" y="42060"/>
                </a:cubicBezTo>
                <a:cubicBezTo>
                  <a:pt x="621264" y="81382"/>
                  <a:pt x="663123" y="80114"/>
                  <a:pt x="705871" y="67429"/>
                </a:cubicBezTo>
                <a:cubicBezTo>
                  <a:pt x="733929" y="58740"/>
                  <a:pt x="761430" y="48326"/>
                  <a:pt x="788194" y="36225"/>
                </a:cubicBezTo>
                <a:cubicBezTo>
                  <a:pt x="835052" y="16792"/>
                  <a:pt x="884827" y="5299"/>
                  <a:pt x="935464" y="2230"/>
                </a:cubicBezTo>
                <a:cubicBezTo>
                  <a:pt x="969111" y="-370"/>
                  <a:pt x="1002567" y="-521"/>
                  <a:pt x="1035902" y="878"/>
                </a:cubicBezTo>
                <a:close/>
              </a:path>
            </a:pathLst>
          </a:custGeom>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3293183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AEEBC8-9D30-42EF-95F2-386C2653F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502920"/>
            <a:ext cx="2564892" cy="1463040"/>
          </a:xfrm>
        </p:spPr>
        <p:txBody>
          <a:bodyPr vert="horz" lIns="91440" tIns="45720" rIns="91440" bIns="45720" rtlCol="0" anchor="ctr">
            <a:normAutofit/>
          </a:bodyPr>
          <a:lstStyle/>
          <a:p>
            <a:pPr algn="l">
              <a:lnSpc>
                <a:spcPct val="90000"/>
              </a:lnSpc>
            </a:pPr>
            <a:r>
              <a:rPr lang="en-US" sz="4200" kern="1200">
                <a:solidFill>
                  <a:schemeClr val="tx1"/>
                </a:solidFill>
                <a:latin typeface="+mj-lt"/>
                <a:ea typeface="+mj-ea"/>
                <a:cs typeface="+mj-cs"/>
              </a:rPr>
              <a:t>Light of Pentecost</a:t>
            </a:r>
          </a:p>
        </p:txBody>
      </p:sp>
      <p:sp>
        <p:nvSpPr>
          <p:cNvPr id="12" name="sketch line">
            <a:extLst>
              <a:ext uri="{FF2B5EF4-FFF2-40B4-BE49-F238E27FC236}">
                <a16:creationId xmlns:a16="http://schemas.microsoft.com/office/drawing/2014/main" id="{2E92FA66-67D7-4CB4-94D3-E643A9AD4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480309" y="1227582"/>
            <a:ext cx="1554480" cy="13716"/>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1554480"/>
                      <a:gd name="connsiteY0" fmla="*/ 0 h 13716"/>
                      <a:gd name="connsiteX1" fmla="*/ 549250 w 1554480"/>
                      <a:gd name="connsiteY1" fmla="*/ 0 h 13716"/>
                      <a:gd name="connsiteX2" fmla="*/ 1082954 w 1554480"/>
                      <a:gd name="connsiteY2" fmla="*/ 0 h 13716"/>
                      <a:gd name="connsiteX3" fmla="*/ 1554480 w 1554480"/>
                      <a:gd name="connsiteY3" fmla="*/ 0 h 13716"/>
                      <a:gd name="connsiteX4" fmla="*/ 1554480 w 1554480"/>
                      <a:gd name="connsiteY4" fmla="*/ 13716 h 13716"/>
                      <a:gd name="connsiteX5" fmla="*/ 1067410 w 1554480"/>
                      <a:gd name="connsiteY5" fmla="*/ 13716 h 13716"/>
                      <a:gd name="connsiteX6" fmla="*/ 549250 w 1554480"/>
                      <a:gd name="connsiteY6" fmla="*/ 13716 h 13716"/>
                      <a:gd name="connsiteX7" fmla="*/ 0 w 1554480"/>
                      <a:gd name="connsiteY7" fmla="*/ 13716 h 13716"/>
                      <a:gd name="connsiteX8" fmla="*/ 0 w 1554480"/>
                      <a:gd name="connsiteY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3716"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3820" y="4959"/>
                          <a:pt x="1554594" y="10798"/>
                          <a:pt x="1554480" y="13716"/>
                        </a:cubicBezTo>
                        <a:cubicBezTo>
                          <a:pt x="1338847" y="1555"/>
                          <a:pt x="1215066" y="33279"/>
                          <a:pt x="1067410" y="13716"/>
                        </a:cubicBezTo>
                        <a:cubicBezTo>
                          <a:pt x="919754" y="-5847"/>
                          <a:pt x="800465" y="-1492"/>
                          <a:pt x="549250" y="13716"/>
                        </a:cubicBezTo>
                        <a:cubicBezTo>
                          <a:pt x="298035" y="28924"/>
                          <a:pt x="158868" y="18197"/>
                          <a:pt x="0" y="13716"/>
                        </a:cubicBezTo>
                        <a:cubicBezTo>
                          <a:pt x="488" y="8630"/>
                          <a:pt x="480" y="6612"/>
                          <a:pt x="0" y="0"/>
                        </a:cubicBezTo>
                        <a:close/>
                      </a:path>
                      <a:path w="1554480" h="13716"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232" y="4157"/>
                          <a:pt x="1554673" y="7559"/>
                          <a:pt x="1554480" y="13716"/>
                        </a:cubicBezTo>
                        <a:cubicBezTo>
                          <a:pt x="1336087" y="7600"/>
                          <a:pt x="1310024" y="15187"/>
                          <a:pt x="1067410" y="13716"/>
                        </a:cubicBezTo>
                        <a:cubicBezTo>
                          <a:pt x="824796" y="12246"/>
                          <a:pt x="787902" y="30075"/>
                          <a:pt x="518160" y="13716"/>
                        </a:cubicBezTo>
                        <a:cubicBezTo>
                          <a:pt x="248418" y="-2643"/>
                          <a:pt x="133160" y="4633"/>
                          <a:pt x="0" y="13716"/>
                        </a:cubicBezTo>
                        <a:cubicBezTo>
                          <a:pt x="43" y="9160"/>
                          <a:pt x="-111" y="4811"/>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90721" y="502920"/>
            <a:ext cx="5170932" cy="1463040"/>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1000"/>
              <a:t>Greatly troubled</a:t>
            </a:r>
          </a:p>
          <a:p>
            <a:pPr marL="285750" indent="-228600">
              <a:lnSpc>
                <a:spcPct val="90000"/>
              </a:lnSpc>
              <a:spcAft>
                <a:spcPts val="600"/>
              </a:spcAft>
              <a:buFont typeface="Arial" panose="020B0604020202020204" pitchFamily="34" charset="0"/>
              <a:buChar char="•"/>
            </a:pPr>
            <a:r>
              <a:rPr lang="en-US" sz="1000"/>
              <a:t>While praying on the feast of Pentecost had an experience of God</a:t>
            </a:r>
          </a:p>
          <a:p>
            <a:pPr marL="285750" indent="-228600">
              <a:lnSpc>
                <a:spcPct val="90000"/>
              </a:lnSpc>
              <a:spcAft>
                <a:spcPts val="600"/>
              </a:spcAft>
              <a:buFont typeface="Arial" panose="020B0604020202020204" pitchFamily="34" charset="0"/>
              <a:buChar char="•"/>
            </a:pPr>
            <a:r>
              <a:rPr lang="en-US" sz="1000"/>
              <a:t>Mind freed of doubt</a:t>
            </a:r>
          </a:p>
          <a:p>
            <a:pPr marL="285750" indent="-228600">
              <a:lnSpc>
                <a:spcPct val="90000"/>
              </a:lnSpc>
              <a:spcAft>
                <a:spcPts val="600"/>
              </a:spcAft>
              <a:buFont typeface="Arial" panose="020B0604020202020204" pitchFamily="34" charset="0"/>
              <a:buChar char="•"/>
            </a:pPr>
            <a:r>
              <a:rPr lang="en-US" sz="1000"/>
              <a:t>A time would come when she would make vows of poverty. Chastity and obedience with others</a:t>
            </a:r>
          </a:p>
          <a:p>
            <a:pPr marL="285750" indent="-228600">
              <a:lnSpc>
                <a:spcPct val="90000"/>
              </a:lnSpc>
              <a:spcAft>
                <a:spcPts val="600"/>
              </a:spcAft>
              <a:buFont typeface="Arial" panose="020B0604020202020204" pitchFamily="34" charset="0"/>
              <a:buChar char="•"/>
            </a:pPr>
            <a:r>
              <a:rPr lang="en-US" sz="1000"/>
              <a:t>Believed that God was showing her these things and that she should trust them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11350" y="2290936"/>
            <a:ext cx="2712156" cy="3959352"/>
          </a:xfrm>
          <a:prstGeom prst="rect">
            <a:avLst/>
          </a:prstGeom>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24088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83B1BEA-1159-4AE5-AD9B-9440E5189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202" y="381000"/>
            <a:ext cx="2564892" cy="2003057"/>
          </a:xfrm>
        </p:spPr>
        <p:txBody>
          <a:bodyPr vert="horz" lIns="91440" tIns="45720" rIns="91440" bIns="45720" rtlCol="0" anchor="ctr">
            <a:normAutofit/>
          </a:bodyPr>
          <a:lstStyle/>
          <a:p>
            <a:pPr algn="l">
              <a:lnSpc>
                <a:spcPct val="90000"/>
              </a:lnSpc>
            </a:pPr>
            <a:r>
              <a:rPr lang="en-US" sz="4200" kern="1200">
                <a:solidFill>
                  <a:schemeClr val="tx1"/>
                </a:solidFill>
                <a:latin typeface="+mj-lt"/>
                <a:ea typeface="+mj-ea"/>
                <a:cs typeface="+mj-cs"/>
              </a:rPr>
              <a:t>Ministry</a:t>
            </a:r>
          </a:p>
        </p:txBody>
      </p:sp>
      <p:sp>
        <p:nvSpPr>
          <p:cNvPr id="12" name="sketch line">
            <a:extLst>
              <a:ext uri="{FF2B5EF4-FFF2-40B4-BE49-F238E27FC236}">
                <a16:creationId xmlns:a16="http://schemas.microsoft.com/office/drawing/2014/main" id="{5D50C310-510F-45B8-81D2-BE905D5C6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473451" y="1415034"/>
            <a:ext cx="1554480" cy="13716"/>
          </a:xfrm>
          <a:custGeom>
            <a:avLst/>
            <a:gdLst>
              <a:gd name="connsiteX0" fmla="*/ 0 w 1554480"/>
              <a:gd name="connsiteY0" fmla="*/ 0 h 18288"/>
              <a:gd name="connsiteX1" fmla="*/ 549250 w 1554480"/>
              <a:gd name="connsiteY1" fmla="*/ 0 h 18288"/>
              <a:gd name="connsiteX2" fmla="*/ 1082954 w 1554480"/>
              <a:gd name="connsiteY2" fmla="*/ 0 h 18288"/>
              <a:gd name="connsiteX3" fmla="*/ 1554480 w 1554480"/>
              <a:gd name="connsiteY3" fmla="*/ 0 h 18288"/>
              <a:gd name="connsiteX4" fmla="*/ 1554480 w 1554480"/>
              <a:gd name="connsiteY4" fmla="*/ 18288 h 18288"/>
              <a:gd name="connsiteX5" fmla="*/ 1067410 w 1554480"/>
              <a:gd name="connsiteY5" fmla="*/ 18288 h 18288"/>
              <a:gd name="connsiteX6" fmla="*/ 549250 w 1554480"/>
              <a:gd name="connsiteY6" fmla="*/ 18288 h 18288"/>
              <a:gd name="connsiteX7" fmla="*/ 0 w 1554480"/>
              <a:gd name="connsiteY7" fmla="*/ 18288 h 18288"/>
              <a:gd name="connsiteX8" fmla="*/ 0 w 1554480"/>
              <a:gd name="connsiteY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8288"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4963" y="7176"/>
                  <a:pt x="1553909" y="13682"/>
                  <a:pt x="1554480" y="18288"/>
                </a:cubicBezTo>
                <a:cubicBezTo>
                  <a:pt x="1338847" y="6127"/>
                  <a:pt x="1215066" y="37851"/>
                  <a:pt x="1067410" y="18288"/>
                </a:cubicBezTo>
                <a:cubicBezTo>
                  <a:pt x="919754" y="-1275"/>
                  <a:pt x="800465" y="3080"/>
                  <a:pt x="549250" y="18288"/>
                </a:cubicBezTo>
                <a:cubicBezTo>
                  <a:pt x="298035" y="33496"/>
                  <a:pt x="158868" y="22769"/>
                  <a:pt x="0" y="18288"/>
                </a:cubicBezTo>
                <a:cubicBezTo>
                  <a:pt x="-655" y="13237"/>
                  <a:pt x="709" y="4645"/>
                  <a:pt x="0" y="0"/>
                </a:cubicBezTo>
                <a:close/>
              </a:path>
              <a:path w="1554480" h="18288"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917" y="7222"/>
                  <a:pt x="1555359" y="13299"/>
                  <a:pt x="1554480" y="18288"/>
                </a:cubicBezTo>
                <a:cubicBezTo>
                  <a:pt x="1336087" y="12172"/>
                  <a:pt x="1310024" y="19759"/>
                  <a:pt x="1067410" y="18288"/>
                </a:cubicBezTo>
                <a:cubicBezTo>
                  <a:pt x="824796" y="16818"/>
                  <a:pt x="787902" y="34647"/>
                  <a:pt x="518160" y="18288"/>
                </a:cubicBezTo>
                <a:cubicBezTo>
                  <a:pt x="248418" y="1930"/>
                  <a:pt x="133160" y="9205"/>
                  <a:pt x="0" y="18288"/>
                </a:cubicBezTo>
                <a:cubicBezTo>
                  <a:pt x="-643" y="9451"/>
                  <a:pt x="-340" y="711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1554480"/>
                      <a:gd name="connsiteY0" fmla="*/ 0 h 13716"/>
                      <a:gd name="connsiteX1" fmla="*/ 549250 w 1554480"/>
                      <a:gd name="connsiteY1" fmla="*/ 0 h 13716"/>
                      <a:gd name="connsiteX2" fmla="*/ 1082954 w 1554480"/>
                      <a:gd name="connsiteY2" fmla="*/ 0 h 13716"/>
                      <a:gd name="connsiteX3" fmla="*/ 1554480 w 1554480"/>
                      <a:gd name="connsiteY3" fmla="*/ 0 h 13716"/>
                      <a:gd name="connsiteX4" fmla="*/ 1554480 w 1554480"/>
                      <a:gd name="connsiteY4" fmla="*/ 13716 h 13716"/>
                      <a:gd name="connsiteX5" fmla="*/ 1067410 w 1554480"/>
                      <a:gd name="connsiteY5" fmla="*/ 13716 h 13716"/>
                      <a:gd name="connsiteX6" fmla="*/ 549250 w 1554480"/>
                      <a:gd name="connsiteY6" fmla="*/ 13716 h 13716"/>
                      <a:gd name="connsiteX7" fmla="*/ 0 w 1554480"/>
                      <a:gd name="connsiteY7" fmla="*/ 13716 h 13716"/>
                      <a:gd name="connsiteX8" fmla="*/ 0 w 1554480"/>
                      <a:gd name="connsiteY8"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54480" h="13716" fill="none" extrusionOk="0">
                        <a:moveTo>
                          <a:pt x="0" y="0"/>
                        </a:moveTo>
                        <a:cubicBezTo>
                          <a:pt x="114141" y="-19864"/>
                          <a:pt x="345055" y="-1657"/>
                          <a:pt x="549250" y="0"/>
                        </a:cubicBezTo>
                        <a:cubicBezTo>
                          <a:pt x="753445" y="1657"/>
                          <a:pt x="862292" y="-5674"/>
                          <a:pt x="1082954" y="0"/>
                        </a:cubicBezTo>
                        <a:cubicBezTo>
                          <a:pt x="1303616" y="5674"/>
                          <a:pt x="1363530" y="4537"/>
                          <a:pt x="1554480" y="0"/>
                        </a:cubicBezTo>
                        <a:cubicBezTo>
                          <a:pt x="1553820" y="4959"/>
                          <a:pt x="1554594" y="10798"/>
                          <a:pt x="1554480" y="13716"/>
                        </a:cubicBezTo>
                        <a:cubicBezTo>
                          <a:pt x="1338847" y="1555"/>
                          <a:pt x="1215066" y="33279"/>
                          <a:pt x="1067410" y="13716"/>
                        </a:cubicBezTo>
                        <a:cubicBezTo>
                          <a:pt x="919754" y="-5847"/>
                          <a:pt x="800465" y="-1492"/>
                          <a:pt x="549250" y="13716"/>
                        </a:cubicBezTo>
                        <a:cubicBezTo>
                          <a:pt x="298035" y="28924"/>
                          <a:pt x="158868" y="18197"/>
                          <a:pt x="0" y="13716"/>
                        </a:cubicBezTo>
                        <a:cubicBezTo>
                          <a:pt x="488" y="8630"/>
                          <a:pt x="480" y="6612"/>
                          <a:pt x="0" y="0"/>
                        </a:cubicBezTo>
                        <a:close/>
                      </a:path>
                      <a:path w="1554480" h="13716" stroke="0" extrusionOk="0">
                        <a:moveTo>
                          <a:pt x="0" y="0"/>
                        </a:moveTo>
                        <a:cubicBezTo>
                          <a:pt x="249941" y="-58"/>
                          <a:pt x="367334" y="23448"/>
                          <a:pt x="502615" y="0"/>
                        </a:cubicBezTo>
                        <a:cubicBezTo>
                          <a:pt x="637897" y="-23448"/>
                          <a:pt x="813653" y="-20418"/>
                          <a:pt x="974141" y="0"/>
                        </a:cubicBezTo>
                        <a:cubicBezTo>
                          <a:pt x="1134629" y="20418"/>
                          <a:pt x="1268772" y="6288"/>
                          <a:pt x="1554480" y="0"/>
                        </a:cubicBezTo>
                        <a:cubicBezTo>
                          <a:pt x="1554232" y="4157"/>
                          <a:pt x="1554673" y="7559"/>
                          <a:pt x="1554480" y="13716"/>
                        </a:cubicBezTo>
                        <a:cubicBezTo>
                          <a:pt x="1336087" y="7600"/>
                          <a:pt x="1310024" y="15187"/>
                          <a:pt x="1067410" y="13716"/>
                        </a:cubicBezTo>
                        <a:cubicBezTo>
                          <a:pt x="824796" y="12246"/>
                          <a:pt x="787902" y="30075"/>
                          <a:pt x="518160" y="13716"/>
                        </a:cubicBezTo>
                        <a:cubicBezTo>
                          <a:pt x="248418" y="-2643"/>
                          <a:pt x="133160" y="4633"/>
                          <a:pt x="0" y="13716"/>
                        </a:cubicBezTo>
                        <a:cubicBezTo>
                          <a:pt x="43" y="9160"/>
                          <a:pt x="-111" y="4811"/>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90721" y="381000"/>
            <a:ext cx="5170932" cy="2003057"/>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1600"/>
              <a:t>Met Vincent de Paul</a:t>
            </a:r>
          </a:p>
          <a:p>
            <a:pPr marL="285750" indent="-228600">
              <a:lnSpc>
                <a:spcPct val="90000"/>
              </a:lnSpc>
              <a:spcAft>
                <a:spcPts val="600"/>
              </a:spcAft>
              <a:buFont typeface="Arial" panose="020B0604020202020204" pitchFamily="34" charset="0"/>
              <a:buChar char="•"/>
            </a:pPr>
            <a:r>
              <a:rPr lang="en-US" sz="1600"/>
              <a:t>He sent her on mission to visit the Confraternities of Charity</a:t>
            </a:r>
          </a:p>
          <a:p>
            <a:pPr marL="285750" indent="-228600">
              <a:lnSpc>
                <a:spcPct val="90000"/>
              </a:lnSpc>
              <a:spcAft>
                <a:spcPts val="600"/>
              </a:spcAft>
              <a:buFont typeface="Arial" panose="020B0604020202020204" pitchFamily="34" charset="0"/>
              <a:buChar char="•"/>
            </a:pPr>
            <a:r>
              <a:rPr lang="en-US" sz="1600"/>
              <a:t>Louise’s skills for organising and teaching were put to good use</a:t>
            </a:r>
          </a:p>
          <a:p>
            <a:pPr marL="285750" indent="-228600">
              <a:lnSpc>
                <a:spcPct val="90000"/>
              </a:lnSpc>
              <a:spcAft>
                <a:spcPts val="600"/>
              </a:spcAft>
              <a:buFont typeface="Arial" panose="020B0604020202020204" pitchFamily="34" charset="0"/>
              <a:buChar char="•"/>
            </a:pPr>
            <a:r>
              <a:rPr lang="en-US" sz="1600"/>
              <a:t>In 1633 she took 4 young women into her home and formed them to be the first Daughters of Charity </a:t>
            </a:r>
          </a:p>
          <a:p>
            <a:pPr indent="-228600">
              <a:lnSpc>
                <a:spcPct val="90000"/>
              </a:lnSpc>
              <a:spcAft>
                <a:spcPts val="600"/>
              </a:spcAft>
              <a:buFont typeface="Arial" panose="020B0604020202020204" pitchFamily="34" charset="0"/>
              <a:buChar char="•"/>
            </a:pPr>
            <a:endParaRPr lang="en-US" sz="1600"/>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t="12372" r="2" b="4933"/>
          <a:stretch/>
        </p:blipFill>
        <p:spPr>
          <a:xfrm>
            <a:off x="6" y="2668687"/>
            <a:ext cx="4571994" cy="4189309"/>
          </a:xfrm>
          <a:custGeom>
            <a:avLst/>
            <a:gdLst/>
            <a:ahLst/>
            <a:cxnLst/>
            <a:rect l="l" t="t" r="r" b="b"/>
            <a:pathLst>
              <a:path w="6005375" h="4189309">
                <a:moveTo>
                  <a:pt x="5422311" y="873"/>
                </a:moveTo>
                <a:cubicBezTo>
                  <a:pt x="5467738" y="-1249"/>
                  <a:pt x="5513346" y="499"/>
                  <a:pt x="5558643" y="6137"/>
                </a:cubicBezTo>
                <a:cubicBezTo>
                  <a:pt x="5633356" y="13367"/>
                  <a:pt x="5708323" y="18441"/>
                  <a:pt x="5783036" y="26052"/>
                </a:cubicBezTo>
                <a:cubicBezTo>
                  <a:pt x="5816269" y="29477"/>
                  <a:pt x="5849884" y="16792"/>
                  <a:pt x="5882612" y="28462"/>
                </a:cubicBezTo>
                <a:cubicBezTo>
                  <a:pt x="5909726" y="38166"/>
                  <a:pt x="5937089" y="43856"/>
                  <a:pt x="5964555" y="46416"/>
                </a:cubicBezTo>
                <a:lnTo>
                  <a:pt x="5997178" y="46088"/>
                </a:lnTo>
                <a:lnTo>
                  <a:pt x="5995170" y="275470"/>
                </a:lnTo>
                <a:cubicBezTo>
                  <a:pt x="5993432" y="411056"/>
                  <a:pt x="5993035" y="546624"/>
                  <a:pt x="5999656" y="682159"/>
                </a:cubicBezTo>
                <a:cubicBezTo>
                  <a:pt x="6009854" y="891918"/>
                  <a:pt x="6003364" y="1101545"/>
                  <a:pt x="5999656" y="1311172"/>
                </a:cubicBezTo>
                <a:cubicBezTo>
                  <a:pt x="5992506" y="1713210"/>
                  <a:pt x="6003364" y="2114718"/>
                  <a:pt x="5998730" y="2516227"/>
                </a:cubicBezTo>
                <a:cubicBezTo>
                  <a:pt x="5996744" y="2694204"/>
                  <a:pt x="5998994" y="2871916"/>
                  <a:pt x="6003364" y="3049893"/>
                </a:cubicBezTo>
                <a:cubicBezTo>
                  <a:pt x="6009720" y="3304015"/>
                  <a:pt x="5999922" y="3558268"/>
                  <a:pt x="5989196" y="3812257"/>
                </a:cubicBezTo>
                <a:cubicBezTo>
                  <a:pt x="5985594" y="3882097"/>
                  <a:pt x="5984646" y="3952020"/>
                  <a:pt x="5986348" y="4021878"/>
                </a:cubicBezTo>
                <a:lnTo>
                  <a:pt x="5996786" y="4189309"/>
                </a:lnTo>
                <a:lnTo>
                  <a:pt x="0" y="4189309"/>
                </a:lnTo>
                <a:lnTo>
                  <a:pt x="0" y="27247"/>
                </a:lnTo>
                <a:lnTo>
                  <a:pt x="495" y="27408"/>
                </a:lnTo>
                <a:cubicBezTo>
                  <a:pt x="5176" y="27551"/>
                  <a:pt x="10686" y="26465"/>
                  <a:pt x="17314" y="23896"/>
                </a:cubicBezTo>
                <a:cubicBezTo>
                  <a:pt x="33823" y="19050"/>
                  <a:pt x="50862" y="16234"/>
                  <a:pt x="68053" y="15524"/>
                </a:cubicBezTo>
                <a:cubicBezTo>
                  <a:pt x="200481" y="-1093"/>
                  <a:pt x="333037" y="3346"/>
                  <a:pt x="466100" y="8801"/>
                </a:cubicBezTo>
                <a:cubicBezTo>
                  <a:pt x="697850" y="18187"/>
                  <a:pt x="929854" y="29096"/>
                  <a:pt x="1161985" y="25798"/>
                </a:cubicBezTo>
                <a:cubicBezTo>
                  <a:pt x="1397540" y="22373"/>
                  <a:pt x="1632588" y="29604"/>
                  <a:pt x="1867890" y="39117"/>
                </a:cubicBezTo>
                <a:cubicBezTo>
                  <a:pt x="1971017" y="43050"/>
                  <a:pt x="2074779" y="46982"/>
                  <a:pt x="2176256" y="17680"/>
                </a:cubicBezTo>
                <a:cubicBezTo>
                  <a:pt x="2199190" y="12314"/>
                  <a:pt x="2223101" y="12834"/>
                  <a:pt x="2245769" y="19202"/>
                </a:cubicBezTo>
                <a:cubicBezTo>
                  <a:pt x="2359678" y="45713"/>
                  <a:pt x="2474221" y="53578"/>
                  <a:pt x="2589398" y="27447"/>
                </a:cubicBezTo>
                <a:cubicBezTo>
                  <a:pt x="2721802" y="-1220"/>
                  <a:pt x="2858087" y="-7347"/>
                  <a:pt x="2992519" y="9308"/>
                </a:cubicBezTo>
                <a:cubicBezTo>
                  <a:pt x="3115435" y="23008"/>
                  <a:pt x="3238984" y="37849"/>
                  <a:pt x="3362153" y="26813"/>
                </a:cubicBezTo>
                <a:cubicBezTo>
                  <a:pt x="3556737" y="9308"/>
                  <a:pt x="3751067" y="24530"/>
                  <a:pt x="3945651" y="29223"/>
                </a:cubicBezTo>
                <a:cubicBezTo>
                  <a:pt x="4010343" y="30745"/>
                  <a:pt x="4075416" y="44064"/>
                  <a:pt x="4139727" y="32141"/>
                </a:cubicBezTo>
                <a:cubicBezTo>
                  <a:pt x="4241079" y="13367"/>
                  <a:pt x="4341288" y="20597"/>
                  <a:pt x="4442766" y="31126"/>
                </a:cubicBezTo>
                <a:cubicBezTo>
                  <a:pt x="4637096" y="51422"/>
                  <a:pt x="4831299" y="61189"/>
                  <a:pt x="5024742" y="23134"/>
                </a:cubicBezTo>
                <a:cubicBezTo>
                  <a:pt x="5084742" y="11211"/>
                  <a:pt x="5144359" y="4361"/>
                  <a:pt x="5205373" y="20344"/>
                </a:cubicBezTo>
                <a:cubicBezTo>
                  <a:pt x="5232315" y="26496"/>
                  <a:pt x="5260361" y="25976"/>
                  <a:pt x="5287062" y="18822"/>
                </a:cubicBezTo>
                <a:cubicBezTo>
                  <a:pt x="5331637" y="8985"/>
                  <a:pt x="5376883" y="2995"/>
                  <a:pt x="5422311" y="873"/>
                </a:cubicBezTo>
                <a:close/>
              </a:path>
            </a:pathLst>
          </a:custGeom>
        </p:spPr>
      </p:pic>
      <p:pic>
        <p:nvPicPr>
          <p:cNvPr id="4" name="Content Placeholder 3"/>
          <p:cNvPicPr>
            <a:picLocks noGrp="1" noChangeAspect="1"/>
          </p:cNvPicPr>
          <p:nvPr>
            <p:ph idx="1"/>
          </p:nvPr>
        </p:nvPicPr>
        <p:blipFill rotWithShape="1">
          <a:blip r:embed="rId4">
            <a:extLst>
              <a:ext uri="{28A0092B-C50C-407E-A947-70E740481C1C}">
                <a14:useLocalDpi xmlns:a14="http://schemas.microsoft.com/office/drawing/2010/main" val="0"/>
              </a:ext>
            </a:extLst>
          </a:blip>
          <a:srcRect t="5977" r="4" b="7150"/>
          <a:stretch/>
        </p:blipFill>
        <p:spPr>
          <a:xfrm>
            <a:off x="4514850" y="2657872"/>
            <a:ext cx="4629144" cy="4200116"/>
          </a:xfrm>
          <a:custGeom>
            <a:avLst/>
            <a:gdLst/>
            <a:ahLst/>
            <a:cxnLst/>
            <a:rect l="l" t="t" r="r" b="b"/>
            <a:pathLst>
              <a:path w="6006950" h="4200116">
                <a:moveTo>
                  <a:pt x="1035902" y="878"/>
                </a:moveTo>
                <a:cubicBezTo>
                  <a:pt x="1135908" y="5076"/>
                  <a:pt x="1234824" y="23223"/>
                  <a:pt x="1334526" y="31024"/>
                </a:cubicBezTo>
                <a:cubicBezTo>
                  <a:pt x="1429408" y="38508"/>
                  <a:pt x="1524290" y="49417"/>
                  <a:pt x="1619679" y="34449"/>
                </a:cubicBezTo>
                <a:cubicBezTo>
                  <a:pt x="1713242" y="21726"/>
                  <a:pt x="1807870" y="18745"/>
                  <a:pt x="1902041" y="25570"/>
                </a:cubicBezTo>
                <a:cubicBezTo>
                  <a:pt x="2006183" y="30770"/>
                  <a:pt x="2110071" y="48021"/>
                  <a:pt x="2214847" y="33561"/>
                </a:cubicBezTo>
                <a:cubicBezTo>
                  <a:pt x="2228052" y="32216"/>
                  <a:pt x="2241384" y="33954"/>
                  <a:pt x="2253790" y="38635"/>
                </a:cubicBezTo>
                <a:cubicBezTo>
                  <a:pt x="2294520" y="52169"/>
                  <a:pt x="2338397" y="53007"/>
                  <a:pt x="2379622" y="41045"/>
                </a:cubicBezTo>
                <a:cubicBezTo>
                  <a:pt x="2431756" y="27168"/>
                  <a:pt x="2486503" y="26254"/>
                  <a:pt x="2539069" y="38381"/>
                </a:cubicBezTo>
                <a:cubicBezTo>
                  <a:pt x="2617207" y="55379"/>
                  <a:pt x="2695598" y="72123"/>
                  <a:pt x="2776908" y="58169"/>
                </a:cubicBezTo>
                <a:cubicBezTo>
                  <a:pt x="2824222" y="50178"/>
                  <a:pt x="2868111" y="30770"/>
                  <a:pt x="2914791" y="21637"/>
                </a:cubicBezTo>
                <a:cubicBezTo>
                  <a:pt x="3049249" y="-4620"/>
                  <a:pt x="3184976" y="3244"/>
                  <a:pt x="3320703" y="12124"/>
                </a:cubicBezTo>
                <a:cubicBezTo>
                  <a:pt x="3453259" y="20876"/>
                  <a:pt x="3585179" y="38888"/>
                  <a:pt x="3718496" y="36225"/>
                </a:cubicBezTo>
                <a:cubicBezTo>
                  <a:pt x="3746884" y="36440"/>
                  <a:pt x="3775210" y="38812"/>
                  <a:pt x="3803230" y="43328"/>
                </a:cubicBezTo>
                <a:cubicBezTo>
                  <a:pt x="3907245" y="57028"/>
                  <a:pt x="4011767" y="69966"/>
                  <a:pt x="4114640" y="42313"/>
                </a:cubicBezTo>
                <a:cubicBezTo>
                  <a:pt x="4206871" y="17312"/>
                  <a:pt x="4303111" y="10677"/>
                  <a:pt x="4397891" y="22779"/>
                </a:cubicBezTo>
                <a:cubicBezTo>
                  <a:pt x="4522696" y="39130"/>
                  <a:pt x="4648846" y="42707"/>
                  <a:pt x="4774374" y="33434"/>
                </a:cubicBezTo>
                <a:cubicBezTo>
                  <a:pt x="4813773" y="29515"/>
                  <a:pt x="4853387" y="28107"/>
                  <a:pt x="4892977" y="29248"/>
                </a:cubicBezTo>
                <a:cubicBezTo>
                  <a:pt x="5181681" y="42440"/>
                  <a:pt x="5471273" y="25062"/>
                  <a:pt x="5759471" y="55759"/>
                </a:cubicBezTo>
                <a:cubicBezTo>
                  <a:pt x="5805028" y="61131"/>
                  <a:pt x="5850896" y="61524"/>
                  <a:pt x="5896277" y="57017"/>
                </a:cubicBezTo>
                <a:lnTo>
                  <a:pt x="6006950" y="33749"/>
                </a:lnTo>
                <a:lnTo>
                  <a:pt x="6006950" y="4200116"/>
                </a:lnTo>
                <a:lnTo>
                  <a:pt x="13501" y="4200116"/>
                </a:lnTo>
                <a:lnTo>
                  <a:pt x="28554" y="3862213"/>
                </a:lnTo>
                <a:cubicBezTo>
                  <a:pt x="30457" y="3736758"/>
                  <a:pt x="27411" y="3611386"/>
                  <a:pt x="15626" y="3486312"/>
                </a:cubicBezTo>
                <a:cubicBezTo>
                  <a:pt x="-847" y="3333707"/>
                  <a:pt x="-4304" y="3179990"/>
                  <a:pt x="5296" y="3026802"/>
                </a:cubicBezTo>
                <a:cubicBezTo>
                  <a:pt x="11786" y="2939137"/>
                  <a:pt x="18539" y="2851472"/>
                  <a:pt x="22776" y="2763676"/>
                </a:cubicBezTo>
                <a:cubicBezTo>
                  <a:pt x="28180" y="2638786"/>
                  <a:pt x="25173" y="2513673"/>
                  <a:pt x="13771" y="2389181"/>
                </a:cubicBezTo>
                <a:cubicBezTo>
                  <a:pt x="4237" y="2294247"/>
                  <a:pt x="3177" y="2198663"/>
                  <a:pt x="10593" y="2103543"/>
                </a:cubicBezTo>
                <a:cubicBezTo>
                  <a:pt x="25690" y="1941590"/>
                  <a:pt x="9931" y="1779636"/>
                  <a:pt x="5032" y="1617814"/>
                </a:cubicBezTo>
                <a:cubicBezTo>
                  <a:pt x="-3577" y="1320125"/>
                  <a:pt x="20393" y="1022570"/>
                  <a:pt x="9666" y="724882"/>
                </a:cubicBezTo>
                <a:cubicBezTo>
                  <a:pt x="3841" y="577627"/>
                  <a:pt x="16420" y="430504"/>
                  <a:pt x="9666" y="283249"/>
                </a:cubicBezTo>
                <a:cubicBezTo>
                  <a:pt x="6885" y="230875"/>
                  <a:pt x="4568" y="178502"/>
                  <a:pt x="3409" y="126111"/>
                </a:cubicBezTo>
                <a:lnTo>
                  <a:pt x="3819" y="33427"/>
                </a:lnTo>
                <a:lnTo>
                  <a:pt x="31797" y="28723"/>
                </a:lnTo>
                <a:cubicBezTo>
                  <a:pt x="147177" y="14068"/>
                  <a:pt x="264046" y="13354"/>
                  <a:pt x="379873" y="26711"/>
                </a:cubicBezTo>
                <a:cubicBezTo>
                  <a:pt x="443931" y="35083"/>
                  <a:pt x="508243" y="47768"/>
                  <a:pt x="573442" y="35083"/>
                </a:cubicBezTo>
                <a:cubicBezTo>
                  <a:pt x="579581" y="33992"/>
                  <a:pt x="585759" y="36757"/>
                  <a:pt x="589044" y="42060"/>
                </a:cubicBezTo>
                <a:cubicBezTo>
                  <a:pt x="621264" y="81382"/>
                  <a:pt x="663123" y="80114"/>
                  <a:pt x="705871" y="67429"/>
                </a:cubicBezTo>
                <a:cubicBezTo>
                  <a:pt x="733929" y="58740"/>
                  <a:pt x="761430" y="48326"/>
                  <a:pt x="788194" y="36225"/>
                </a:cubicBezTo>
                <a:cubicBezTo>
                  <a:pt x="835052" y="16792"/>
                  <a:pt x="884827" y="5299"/>
                  <a:pt x="935464" y="2230"/>
                </a:cubicBezTo>
                <a:cubicBezTo>
                  <a:pt x="969111" y="-370"/>
                  <a:pt x="1002567" y="-521"/>
                  <a:pt x="1035902" y="878"/>
                </a:cubicBezTo>
                <a:close/>
              </a:path>
            </a:pathLst>
          </a:custGeom>
        </p:spPr>
      </p:pic>
    </p:spTree>
    <p:extLst>
      <p:ext uri="{BB962C8B-B14F-4D97-AF65-F5344CB8AC3E}">
        <p14:creationId xmlns:p14="http://schemas.microsoft.com/office/powerpoint/2010/main" val="3396924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AB13476-CE21-4746-B044-FD491AC841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1996" y="429768"/>
            <a:ext cx="3071304" cy="1642533"/>
          </a:xfrm>
        </p:spPr>
        <p:txBody>
          <a:bodyPr anchor="b">
            <a:normAutofit/>
          </a:bodyPr>
          <a:lstStyle/>
          <a:p>
            <a:r>
              <a:rPr lang="en-AU" sz="4700" dirty="0">
                <a:cs typeface="Calibri"/>
              </a:rPr>
              <a:t>St Louise de Marillac</a:t>
            </a:r>
            <a:endParaRPr lang="en-AU" sz="4700" dirty="0"/>
          </a:p>
        </p:txBody>
      </p:sp>
      <p:sp>
        <p:nvSpPr>
          <p:cNvPr id="17"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996" y="2423160"/>
            <a:ext cx="2907792" cy="18288"/>
          </a:xfrm>
          <a:custGeom>
            <a:avLst/>
            <a:gdLst>
              <a:gd name="connsiteX0" fmla="*/ 0 w 3877056"/>
              <a:gd name="connsiteY0" fmla="*/ 0 h 18288"/>
              <a:gd name="connsiteX1" fmla="*/ 723717 w 3877056"/>
              <a:gd name="connsiteY1" fmla="*/ 0 h 18288"/>
              <a:gd name="connsiteX2" fmla="*/ 1447434 w 3877056"/>
              <a:gd name="connsiteY2" fmla="*/ 0 h 18288"/>
              <a:gd name="connsiteX3" fmla="*/ 1977299 w 3877056"/>
              <a:gd name="connsiteY3" fmla="*/ 0 h 18288"/>
              <a:gd name="connsiteX4" fmla="*/ 2623475 w 3877056"/>
              <a:gd name="connsiteY4" fmla="*/ 0 h 18288"/>
              <a:gd name="connsiteX5" fmla="*/ 3192109 w 3877056"/>
              <a:gd name="connsiteY5" fmla="*/ 0 h 18288"/>
              <a:gd name="connsiteX6" fmla="*/ 3877056 w 3877056"/>
              <a:gd name="connsiteY6" fmla="*/ 0 h 18288"/>
              <a:gd name="connsiteX7" fmla="*/ 3877056 w 3877056"/>
              <a:gd name="connsiteY7" fmla="*/ 18288 h 18288"/>
              <a:gd name="connsiteX8" fmla="*/ 3230880 w 3877056"/>
              <a:gd name="connsiteY8" fmla="*/ 18288 h 18288"/>
              <a:gd name="connsiteX9" fmla="*/ 2662245 w 3877056"/>
              <a:gd name="connsiteY9" fmla="*/ 18288 h 18288"/>
              <a:gd name="connsiteX10" fmla="*/ 2016069 w 3877056"/>
              <a:gd name="connsiteY10" fmla="*/ 18288 h 18288"/>
              <a:gd name="connsiteX11" fmla="*/ 1408664 w 3877056"/>
              <a:gd name="connsiteY11" fmla="*/ 18288 h 18288"/>
              <a:gd name="connsiteX12" fmla="*/ 840029 w 3877056"/>
              <a:gd name="connsiteY12" fmla="*/ 18288 h 18288"/>
              <a:gd name="connsiteX13" fmla="*/ 0 w 3877056"/>
              <a:gd name="connsiteY13" fmla="*/ 18288 h 18288"/>
              <a:gd name="connsiteX14" fmla="*/ 0 w 3877056"/>
              <a:gd name="connsiteY1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77056" h="18288" fill="none" extrusionOk="0">
                <a:moveTo>
                  <a:pt x="0" y="0"/>
                </a:moveTo>
                <a:cubicBezTo>
                  <a:pt x="155902" y="14477"/>
                  <a:pt x="567164" y="18992"/>
                  <a:pt x="723717" y="0"/>
                </a:cubicBezTo>
                <a:cubicBezTo>
                  <a:pt x="880270" y="-18992"/>
                  <a:pt x="1230427" y="-33316"/>
                  <a:pt x="1447434" y="0"/>
                </a:cubicBezTo>
                <a:cubicBezTo>
                  <a:pt x="1664441" y="33316"/>
                  <a:pt x="1866557" y="5702"/>
                  <a:pt x="1977299" y="0"/>
                </a:cubicBezTo>
                <a:cubicBezTo>
                  <a:pt x="2088041" y="-5702"/>
                  <a:pt x="2302485" y="24099"/>
                  <a:pt x="2623475" y="0"/>
                </a:cubicBezTo>
                <a:cubicBezTo>
                  <a:pt x="2944465" y="-24099"/>
                  <a:pt x="2993399" y="-19795"/>
                  <a:pt x="3192109" y="0"/>
                </a:cubicBezTo>
                <a:cubicBezTo>
                  <a:pt x="3390819" y="19795"/>
                  <a:pt x="3581349" y="-26551"/>
                  <a:pt x="3877056" y="0"/>
                </a:cubicBezTo>
                <a:cubicBezTo>
                  <a:pt x="3877095" y="7328"/>
                  <a:pt x="3877675" y="9982"/>
                  <a:pt x="3877056" y="18288"/>
                </a:cubicBezTo>
                <a:cubicBezTo>
                  <a:pt x="3576596" y="42394"/>
                  <a:pt x="3502355" y="16962"/>
                  <a:pt x="3230880" y="18288"/>
                </a:cubicBezTo>
                <a:cubicBezTo>
                  <a:pt x="2959405" y="19614"/>
                  <a:pt x="2924948" y="18543"/>
                  <a:pt x="2662245" y="18288"/>
                </a:cubicBezTo>
                <a:cubicBezTo>
                  <a:pt x="2399543" y="18033"/>
                  <a:pt x="2231855" y="26028"/>
                  <a:pt x="2016069" y="18288"/>
                </a:cubicBezTo>
                <a:cubicBezTo>
                  <a:pt x="1800283" y="10548"/>
                  <a:pt x="1665927" y="755"/>
                  <a:pt x="1408664" y="18288"/>
                </a:cubicBezTo>
                <a:cubicBezTo>
                  <a:pt x="1151402" y="35821"/>
                  <a:pt x="1016899" y="28407"/>
                  <a:pt x="840029" y="18288"/>
                </a:cubicBezTo>
                <a:cubicBezTo>
                  <a:pt x="663160" y="8169"/>
                  <a:pt x="304031" y="-14425"/>
                  <a:pt x="0" y="18288"/>
                </a:cubicBezTo>
                <a:cubicBezTo>
                  <a:pt x="-593" y="9736"/>
                  <a:pt x="244" y="6610"/>
                  <a:pt x="0" y="0"/>
                </a:cubicBezTo>
                <a:close/>
              </a:path>
              <a:path w="3877056" h="18288" stroke="0" extrusionOk="0">
                <a:moveTo>
                  <a:pt x="0" y="0"/>
                </a:moveTo>
                <a:cubicBezTo>
                  <a:pt x="205869" y="28368"/>
                  <a:pt x="460328" y="6409"/>
                  <a:pt x="646176" y="0"/>
                </a:cubicBezTo>
                <a:cubicBezTo>
                  <a:pt x="832024" y="-6409"/>
                  <a:pt x="1043494" y="26447"/>
                  <a:pt x="1331123" y="0"/>
                </a:cubicBezTo>
                <a:cubicBezTo>
                  <a:pt x="1618752" y="-26447"/>
                  <a:pt x="1675797" y="-26969"/>
                  <a:pt x="1938528" y="0"/>
                </a:cubicBezTo>
                <a:cubicBezTo>
                  <a:pt x="2201259" y="26969"/>
                  <a:pt x="2439942" y="23453"/>
                  <a:pt x="2662245" y="0"/>
                </a:cubicBezTo>
                <a:cubicBezTo>
                  <a:pt x="2884548" y="-23453"/>
                  <a:pt x="3094562" y="-7899"/>
                  <a:pt x="3308421" y="0"/>
                </a:cubicBezTo>
                <a:cubicBezTo>
                  <a:pt x="3522280" y="7899"/>
                  <a:pt x="3615459" y="3066"/>
                  <a:pt x="3877056" y="0"/>
                </a:cubicBezTo>
                <a:cubicBezTo>
                  <a:pt x="3877383" y="8595"/>
                  <a:pt x="3876984" y="13110"/>
                  <a:pt x="3877056" y="18288"/>
                </a:cubicBezTo>
                <a:cubicBezTo>
                  <a:pt x="3624575" y="4903"/>
                  <a:pt x="3478089" y="20597"/>
                  <a:pt x="3230880" y="18288"/>
                </a:cubicBezTo>
                <a:cubicBezTo>
                  <a:pt x="2983671" y="15979"/>
                  <a:pt x="2743376" y="19903"/>
                  <a:pt x="2507163" y="18288"/>
                </a:cubicBezTo>
                <a:cubicBezTo>
                  <a:pt x="2270950" y="16673"/>
                  <a:pt x="1992617" y="19013"/>
                  <a:pt x="1822216" y="18288"/>
                </a:cubicBezTo>
                <a:cubicBezTo>
                  <a:pt x="1651815" y="17563"/>
                  <a:pt x="1370782" y="42338"/>
                  <a:pt x="1253581" y="18288"/>
                </a:cubicBezTo>
                <a:cubicBezTo>
                  <a:pt x="1136380" y="-5762"/>
                  <a:pt x="854528" y="8046"/>
                  <a:pt x="723717" y="18288"/>
                </a:cubicBezTo>
                <a:cubicBezTo>
                  <a:pt x="592906" y="28530"/>
                  <a:pt x="166343" y="24405"/>
                  <a:pt x="0" y="18288"/>
                </a:cubicBezTo>
                <a:cubicBezTo>
                  <a:pt x="822" y="10564"/>
                  <a:pt x="-23" y="457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448976505">
                  <a:custGeom>
                    <a:avLst/>
                    <a:gdLst>
                      <a:gd name="connsiteX0" fmla="*/ 0 w 2907792"/>
                      <a:gd name="connsiteY0" fmla="*/ 0 h 18288"/>
                      <a:gd name="connsiteX1" fmla="*/ 552480 w 2907792"/>
                      <a:gd name="connsiteY1" fmla="*/ 0 h 18288"/>
                      <a:gd name="connsiteX2" fmla="*/ 1104961 w 2907792"/>
                      <a:gd name="connsiteY2" fmla="*/ 0 h 18288"/>
                      <a:gd name="connsiteX3" fmla="*/ 1599286 w 2907792"/>
                      <a:gd name="connsiteY3" fmla="*/ 0 h 18288"/>
                      <a:gd name="connsiteX4" fmla="*/ 2093610 w 2907792"/>
                      <a:gd name="connsiteY4" fmla="*/ 0 h 18288"/>
                      <a:gd name="connsiteX5" fmla="*/ 2907792 w 2907792"/>
                      <a:gd name="connsiteY5" fmla="*/ 0 h 18288"/>
                      <a:gd name="connsiteX6" fmla="*/ 2907792 w 2907792"/>
                      <a:gd name="connsiteY6" fmla="*/ 18288 h 18288"/>
                      <a:gd name="connsiteX7" fmla="*/ 2297156 w 2907792"/>
                      <a:gd name="connsiteY7" fmla="*/ 18288 h 18288"/>
                      <a:gd name="connsiteX8" fmla="*/ 1773753 w 2907792"/>
                      <a:gd name="connsiteY8" fmla="*/ 18288 h 18288"/>
                      <a:gd name="connsiteX9" fmla="*/ 1134039 w 2907792"/>
                      <a:gd name="connsiteY9" fmla="*/ 18288 h 18288"/>
                      <a:gd name="connsiteX10" fmla="*/ 494325 w 2907792"/>
                      <a:gd name="connsiteY10" fmla="*/ 18288 h 18288"/>
                      <a:gd name="connsiteX11" fmla="*/ 0 w 2907792"/>
                      <a:gd name="connsiteY11" fmla="*/ 18288 h 18288"/>
                      <a:gd name="connsiteX12" fmla="*/ 0 w 2907792"/>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07792" h="18288" fill="none" extrusionOk="0">
                        <a:moveTo>
                          <a:pt x="0" y="0"/>
                        </a:moveTo>
                        <a:cubicBezTo>
                          <a:pt x="166537" y="2740"/>
                          <a:pt x="300437" y="11071"/>
                          <a:pt x="552480" y="0"/>
                        </a:cubicBezTo>
                        <a:cubicBezTo>
                          <a:pt x="804523" y="-11071"/>
                          <a:pt x="967889" y="888"/>
                          <a:pt x="1104961" y="0"/>
                        </a:cubicBezTo>
                        <a:cubicBezTo>
                          <a:pt x="1242033" y="-888"/>
                          <a:pt x="1415325" y="15820"/>
                          <a:pt x="1599286" y="0"/>
                        </a:cubicBezTo>
                        <a:cubicBezTo>
                          <a:pt x="1783248" y="-15820"/>
                          <a:pt x="1875653" y="-9230"/>
                          <a:pt x="2093610" y="0"/>
                        </a:cubicBezTo>
                        <a:cubicBezTo>
                          <a:pt x="2311567" y="9230"/>
                          <a:pt x="2618550" y="7358"/>
                          <a:pt x="2907792" y="0"/>
                        </a:cubicBezTo>
                        <a:cubicBezTo>
                          <a:pt x="2908004" y="6573"/>
                          <a:pt x="2907586" y="9886"/>
                          <a:pt x="2907792" y="18288"/>
                        </a:cubicBezTo>
                        <a:cubicBezTo>
                          <a:pt x="2607161" y="31037"/>
                          <a:pt x="2510774" y="18699"/>
                          <a:pt x="2297156" y="18288"/>
                        </a:cubicBezTo>
                        <a:cubicBezTo>
                          <a:pt x="2083538" y="17877"/>
                          <a:pt x="2013617" y="32593"/>
                          <a:pt x="1773753" y="18288"/>
                        </a:cubicBezTo>
                        <a:cubicBezTo>
                          <a:pt x="1533889" y="3983"/>
                          <a:pt x="1331732" y="36532"/>
                          <a:pt x="1134039" y="18288"/>
                        </a:cubicBezTo>
                        <a:cubicBezTo>
                          <a:pt x="936346" y="44"/>
                          <a:pt x="806538" y="2706"/>
                          <a:pt x="494325" y="18288"/>
                        </a:cubicBezTo>
                        <a:cubicBezTo>
                          <a:pt x="182112" y="33870"/>
                          <a:pt x="121770" y="6846"/>
                          <a:pt x="0" y="18288"/>
                        </a:cubicBezTo>
                        <a:cubicBezTo>
                          <a:pt x="346" y="10937"/>
                          <a:pt x="-865" y="8151"/>
                          <a:pt x="0" y="0"/>
                        </a:cubicBezTo>
                        <a:close/>
                      </a:path>
                      <a:path w="2907792" h="18288" stroke="0" extrusionOk="0">
                        <a:moveTo>
                          <a:pt x="0" y="0"/>
                        </a:moveTo>
                        <a:cubicBezTo>
                          <a:pt x="290327" y="-571"/>
                          <a:pt x="292695" y="12246"/>
                          <a:pt x="581558" y="0"/>
                        </a:cubicBezTo>
                        <a:cubicBezTo>
                          <a:pt x="870421" y="-12246"/>
                          <a:pt x="1039058" y="-25832"/>
                          <a:pt x="1192195" y="0"/>
                        </a:cubicBezTo>
                        <a:cubicBezTo>
                          <a:pt x="1345332" y="25832"/>
                          <a:pt x="1529164" y="15265"/>
                          <a:pt x="1744675" y="0"/>
                        </a:cubicBezTo>
                        <a:cubicBezTo>
                          <a:pt x="1960186" y="-15265"/>
                          <a:pt x="2246714" y="-7873"/>
                          <a:pt x="2384389" y="0"/>
                        </a:cubicBezTo>
                        <a:cubicBezTo>
                          <a:pt x="2522064" y="7873"/>
                          <a:pt x="2737948" y="-23071"/>
                          <a:pt x="2907792" y="0"/>
                        </a:cubicBezTo>
                        <a:cubicBezTo>
                          <a:pt x="2907097" y="8541"/>
                          <a:pt x="2907547" y="12147"/>
                          <a:pt x="2907792" y="18288"/>
                        </a:cubicBezTo>
                        <a:cubicBezTo>
                          <a:pt x="2671444" y="43779"/>
                          <a:pt x="2446046" y="-6576"/>
                          <a:pt x="2268078" y="18288"/>
                        </a:cubicBezTo>
                        <a:cubicBezTo>
                          <a:pt x="2090110" y="43152"/>
                          <a:pt x="2005506" y="23839"/>
                          <a:pt x="1744675" y="18288"/>
                        </a:cubicBezTo>
                        <a:cubicBezTo>
                          <a:pt x="1483844" y="12737"/>
                          <a:pt x="1398995" y="-4268"/>
                          <a:pt x="1104961" y="18288"/>
                        </a:cubicBezTo>
                        <a:cubicBezTo>
                          <a:pt x="810927" y="40844"/>
                          <a:pt x="314406" y="46598"/>
                          <a:pt x="0" y="18288"/>
                        </a:cubicBezTo>
                        <a:cubicBezTo>
                          <a:pt x="775" y="9916"/>
                          <a:pt x="852" y="578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11">
            <a:extLst>
              <a:ext uri="{FF2B5EF4-FFF2-40B4-BE49-F238E27FC236}">
                <a16:creationId xmlns:a16="http://schemas.microsoft.com/office/drawing/2014/main" id="{9F598893-778C-DE0C-D895-55CCF6190922}"/>
              </a:ext>
            </a:extLst>
          </p:cNvPr>
          <p:cNvSpPr>
            <a:spLocks noGrp="1"/>
          </p:cNvSpPr>
          <p:nvPr>
            <p:ph idx="1"/>
          </p:nvPr>
        </p:nvSpPr>
        <p:spPr>
          <a:xfrm>
            <a:off x="472116" y="2706624"/>
            <a:ext cx="3074214" cy="3386399"/>
          </a:xfrm>
        </p:spPr>
        <p:txBody>
          <a:bodyPr vert="horz" lIns="91440" tIns="45720" rIns="91440" bIns="45720" rtlCol="0" anchor="t">
            <a:normAutofit/>
          </a:bodyPr>
          <a:lstStyle/>
          <a:p>
            <a:pPr marL="0" indent="0" algn="ctr">
              <a:spcBef>
                <a:spcPts val="0"/>
              </a:spcBef>
              <a:buNone/>
            </a:pPr>
            <a:r>
              <a:rPr lang="en-AU" sz="1400" b="1" dirty="0">
                <a:cs typeface="Calibri"/>
              </a:rPr>
              <a:t>What aspects of Louise’s life resonate with you? </a:t>
            </a:r>
            <a:endParaRPr lang="en-US" sz="1400" b="1" dirty="0">
              <a:cs typeface="Calibri"/>
            </a:endParaRPr>
          </a:p>
          <a:p>
            <a:pPr>
              <a:spcBef>
                <a:spcPts val="0"/>
              </a:spcBef>
            </a:pPr>
            <a:endParaRPr lang="en-US" sz="1200" dirty="0">
              <a:cs typeface="Calibri"/>
            </a:endParaRPr>
          </a:p>
          <a:p>
            <a:pPr marL="0" indent="0">
              <a:spcBef>
                <a:spcPts val="0"/>
              </a:spcBef>
              <a:buNone/>
            </a:pPr>
            <a:endParaRPr lang="en-AU" sz="1200" b="1" dirty="0">
              <a:cs typeface="Calibri"/>
            </a:endParaRPr>
          </a:p>
          <a:p>
            <a:pPr marL="0" indent="0">
              <a:spcBef>
                <a:spcPts val="0"/>
              </a:spcBef>
              <a:buNone/>
            </a:pPr>
            <a:endParaRPr lang="en-AU" sz="1200" b="1" dirty="0">
              <a:cs typeface="Calibri"/>
            </a:endParaRPr>
          </a:p>
          <a:p>
            <a:pPr marL="0" indent="0">
              <a:spcBef>
                <a:spcPts val="0"/>
              </a:spcBef>
              <a:buNone/>
            </a:pPr>
            <a:endParaRPr lang="en-AU" sz="1200" b="1" dirty="0">
              <a:cs typeface="Calibri"/>
            </a:endParaRPr>
          </a:p>
          <a:p>
            <a:pPr marL="0" indent="0">
              <a:spcBef>
                <a:spcPts val="0"/>
              </a:spcBef>
              <a:buNone/>
            </a:pPr>
            <a:r>
              <a:rPr lang="en-AU" sz="1400" b="1" dirty="0">
                <a:cs typeface="Calibri"/>
              </a:rPr>
              <a:t>Prayer</a:t>
            </a:r>
            <a:endParaRPr lang="en-US" sz="1400">
              <a:cs typeface="Calibri"/>
            </a:endParaRPr>
          </a:p>
          <a:p>
            <a:pPr marL="0" indent="0">
              <a:spcBef>
                <a:spcPts val="0"/>
              </a:spcBef>
              <a:buNone/>
            </a:pPr>
            <a:r>
              <a:rPr lang="en-AU" sz="1400" dirty="0">
                <a:cs typeface="Calibri"/>
              </a:rPr>
              <a:t>O God,</a:t>
            </a:r>
            <a:endParaRPr lang="en-US" sz="1400">
              <a:cs typeface="Calibri"/>
            </a:endParaRPr>
          </a:p>
          <a:p>
            <a:pPr marL="0" indent="0">
              <a:spcBef>
                <a:spcPts val="0"/>
              </a:spcBef>
              <a:buNone/>
            </a:pPr>
            <a:r>
              <a:rPr lang="en-AU" sz="1400" dirty="0">
                <a:cs typeface="Calibri"/>
              </a:rPr>
              <a:t>You inspired St Louise with great love for the poor and abandoned. Grant us the grace to serve those whose lives touch ours with the same spirit of love and courage. May all who follow in Louise’s footsteps be sustained in their service.  We ask this through Christ our Lord. Amen </a:t>
            </a:r>
            <a:endParaRPr lang="en-US" sz="1400" dirty="0">
              <a:cs typeface="Calibri"/>
            </a:endParaRPr>
          </a:p>
          <a:p>
            <a:pPr>
              <a:spcBef>
                <a:spcPts val="0"/>
              </a:spcBef>
            </a:pPr>
            <a:endParaRPr lang="en-US" sz="1200" dirty="0">
              <a:cs typeface="Calibri"/>
            </a:endParaRPr>
          </a:p>
          <a:p>
            <a:endParaRPr lang="en-US" sz="1900" dirty="0">
              <a:cs typeface="Calibri"/>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3544" r="12423" b="5"/>
          <a:stretch/>
        </p:blipFill>
        <p:spPr>
          <a:xfrm>
            <a:off x="3770700" y="10"/>
            <a:ext cx="2283650" cy="3597029"/>
          </a:xfrm>
          <a:custGeom>
            <a:avLst/>
            <a:gdLst/>
            <a:ahLst/>
            <a:cxnLst/>
            <a:rect l="l" t="t" r="r" b="b"/>
            <a:pathLst>
              <a:path w="3044866" h="3597039">
                <a:moveTo>
                  <a:pt x="19840" y="0"/>
                </a:moveTo>
                <a:lnTo>
                  <a:pt x="3028263" y="0"/>
                </a:lnTo>
                <a:lnTo>
                  <a:pt x="3024697" y="140686"/>
                </a:lnTo>
                <a:cubicBezTo>
                  <a:pt x="3025259" y="312749"/>
                  <a:pt x="3037669" y="484544"/>
                  <a:pt x="3035552" y="655695"/>
                </a:cubicBezTo>
                <a:cubicBezTo>
                  <a:pt x="3034423" y="750938"/>
                  <a:pt x="3013255" y="845927"/>
                  <a:pt x="3017206" y="941424"/>
                </a:cubicBezTo>
                <a:cubicBezTo>
                  <a:pt x="3028778" y="1230836"/>
                  <a:pt x="3024968" y="1520375"/>
                  <a:pt x="3040069" y="1809660"/>
                </a:cubicBezTo>
                <a:cubicBezTo>
                  <a:pt x="3049835" y="1950657"/>
                  <a:pt x="3044683" y="2092164"/>
                  <a:pt x="3024686" y="2232285"/>
                </a:cubicBezTo>
                <a:cubicBezTo>
                  <a:pt x="3008033" y="2337306"/>
                  <a:pt x="3018335" y="2443217"/>
                  <a:pt x="3025391" y="2548746"/>
                </a:cubicBezTo>
                <a:cubicBezTo>
                  <a:pt x="3034000" y="2676499"/>
                  <a:pt x="3038657" y="2804125"/>
                  <a:pt x="3024544" y="2932131"/>
                </a:cubicBezTo>
                <a:cubicBezTo>
                  <a:pt x="3014384" y="3023183"/>
                  <a:pt x="3023839" y="3114743"/>
                  <a:pt x="3029484" y="3206050"/>
                </a:cubicBezTo>
                <a:cubicBezTo>
                  <a:pt x="3036822" y="3301343"/>
                  <a:pt x="3036822" y="3396994"/>
                  <a:pt x="3029484" y="3492287"/>
                </a:cubicBezTo>
                <a:lnTo>
                  <a:pt x="3026528" y="3584038"/>
                </a:lnTo>
                <a:lnTo>
                  <a:pt x="2536033" y="3578457"/>
                </a:lnTo>
                <a:cubicBezTo>
                  <a:pt x="2378057" y="3583558"/>
                  <a:pt x="2220080" y="3585390"/>
                  <a:pt x="2062105" y="3578457"/>
                </a:cubicBezTo>
                <a:cubicBezTo>
                  <a:pt x="1889685" y="3570479"/>
                  <a:pt x="1717648" y="3579504"/>
                  <a:pt x="1545736" y="3591536"/>
                </a:cubicBezTo>
                <a:cubicBezTo>
                  <a:pt x="1379525" y="3603177"/>
                  <a:pt x="1213695" y="3594544"/>
                  <a:pt x="1047737" y="3582381"/>
                </a:cubicBezTo>
                <a:cubicBezTo>
                  <a:pt x="872873" y="3569328"/>
                  <a:pt x="697288" y="3570585"/>
                  <a:pt x="522627" y="3586174"/>
                </a:cubicBezTo>
                <a:cubicBezTo>
                  <a:pt x="408103" y="3596376"/>
                  <a:pt x="293327" y="3581074"/>
                  <a:pt x="179310" y="3582119"/>
                </a:cubicBezTo>
                <a:lnTo>
                  <a:pt x="12768" y="3583434"/>
                </a:lnTo>
                <a:lnTo>
                  <a:pt x="14927" y="3541208"/>
                </a:lnTo>
                <a:cubicBezTo>
                  <a:pt x="24495" y="3440295"/>
                  <a:pt x="35084" y="3338234"/>
                  <a:pt x="15947" y="3236172"/>
                </a:cubicBezTo>
                <a:cubicBezTo>
                  <a:pt x="7719" y="3188816"/>
                  <a:pt x="7719" y="3140388"/>
                  <a:pt x="15947" y="3093031"/>
                </a:cubicBezTo>
                <a:cubicBezTo>
                  <a:pt x="25898" y="3029243"/>
                  <a:pt x="35339" y="2966092"/>
                  <a:pt x="22581" y="2901666"/>
                </a:cubicBezTo>
                <a:cubicBezTo>
                  <a:pt x="16968" y="2873599"/>
                  <a:pt x="12758" y="2845277"/>
                  <a:pt x="9823" y="2816955"/>
                </a:cubicBezTo>
                <a:cubicBezTo>
                  <a:pt x="3980" y="2744645"/>
                  <a:pt x="6072" y="2671926"/>
                  <a:pt x="16074" y="2600075"/>
                </a:cubicBezTo>
                <a:cubicBezTo>
                  <a:pt x="25643" y="2516640"/>
                  <a:pt x="10079" y="2432694"/>
                  <a:pt x="22836" y="2349514"/>
                </a:cubicBezTo>
                <a:cubicBezTo>
                  <a:pt x="31895" y="2282524"/>
                  <a:pt x="32239" y="2214640"/>
                  <a:pt x="23857" y="2147560"/>
                </a:cubicBezTo>
                <a:cubicBezTo>
                  <a:pt x="8778" y="2020749"/>
                  <a:pt x="9721" y="1892547"/>
                  <a:pt x="26663" y="1765978"/>
                </a:cubicBezTo>
                <a:cubicBezTo>
                  <a:pt x="37125" y="1692111"/>
                  <a:pt x="43121" y="1616076"/>
                  <a:pt x="24367" y="1543612"/>
                </a:cubicBezTo>
                <a:cubicBezTo>
                  <a:pt x="-19775" y="1373297"/>
                  <a:pt x="5996" y="1202727"/>
                  <a:pt x="24367" y="1033305"/>
                </a:cubicBezTo>
                <a:cubicBezTo>
                  <a:pt x="35530" y="942318"/>
                  <a:pt x="35786" y="850322"/>
                  <a:pt x="25133" y="759271"/>
                </a:cubicBezTo>
                <a:cubicBezTo>
                  <a:pt x="6226" y="624792"/>
                  <a:pt x="2577" y="488614"/>
                  <a:pt x="14289" y="353321"/>
                </a:cubicBezTo>
                <a:cubicBezTo>
                  <a:pt x="24877" y="242712"/>
                  <a:pt x="35339" y="131848"/>
                  <a:pt x="22581" y="20346"/>
                </a:cubicBezTo>
                <a:close/>
              </a:path>
            </a:pathLst>
          </a:custGeom>
        </p:spPr>
      </p:pic>
      <p:pic>
        <p:nvPicPr>
          <p:cNvPr id="4" name="Content Placeholder 3"/>
          <p:cNvPicPr>
            <a:picLocks noChangeAspect="1"/>
          </p:cNvPicPr>
          <p:nvPr/>
        </p:nvPicPr>
        <p:blipFill rotWithShape="1">
          <a:blip r:embed="rId4">
            <a:extLst>
              <a:ext uri="{28A0092B-C50C-407E-A947-70E740481C1C}">
                <a14:useLocalDpi xmlns:a14="http://schemas.microsoft.com/office/drawing/2010/main" val="0"/>
              </a:ext>
            </a:extLst>
          </a:blip>
          <a:srcRect l="18232" r="31840" b="3"/>
          <a:stretch/>
        </p:blipFill>
        <p:spPr>
          <a:xfrm>
            <a:off x="3766494" y="3792430"/>
            <a:ext cx="2284477" cy="3065570"/>
          </a:xfrm>
          <a:custGeom>
            <a:avLst/>
            <a:gdLst/>
            <a:ahLst/>
            <a:cxnLst/>
            <a:rect l="l" t="t" r="r" b="b"/>
            <a:pathLst>
              <a:path w="3045969" h="3065570">
                <a:moveTo>
                  <a:pt x="2750933" y="0"/>
                </a:moveTo>
                <a:lnTo>
                  <a:pt x="3043770" y="11038"/>
                </a:lnTo>
                <a:lnTo>
                  <a:pt x="3045607" y="37526"/>
                </a:lnTo>
                <a:cubicBezTo>
                  <a:pt x="3047625" y="113720"/>
                  <a:pt x="3040851" y="189914"/>
                  <a:pt x="3034394" y="266109"/>
                </a:cubicBezTo>
                <a:cubicBezTo>
                  <a:pt x="3019012" y="444912"/>
                  <a:pt x="3025927" y="623588"/>
                  <a:pt x="3037217" y="802010"/>
                </a:cubicBezTo>
                <a:cubicBezTo>
                  <a:pt x="3044443" y="924849"/>
                  <a:pt x="3040477" y="1048016"/>
                  <a:pt x="3025363" y="1170283"/>
                </a:cubicBezTo>
                <a:cubicBezTo>
                  <a:pt x="3020000" y="1218920"/>
                  <a:pt x="3020987" y="1267685"/>
                  <a:pt x="3020000" y="1316450"/>
                </a:cubicBezTo>
                <a:cubicBezTo>
                  <a:pt x="3019717" y="1325847"/>
                  <a:pt x="3026069" y="1336767"/>
                  <a:pt x="3014637" y="1344641"/>
                </a:cubicBezTo>
                <a:lnTo>
                  <a:pt x="3014637" y="1357340"/>
                </a:lnTo>
                <a:cubicBezTo>
                  <a:pt x="3027198" y="1364325"/>
                  <a:pt x="3020706" y="1375754"/>
                  <a:pt x="3021693" y="1384898"/>
                </a:cubicBezTo>
                <a:cubicBezTo>
                  <a:pt x="3038360" y="1560005"/>
                  <a:pt x="3040872" y="1735963"/>
                  <a:pt x="3029173" y="1911401"/>
                </a:cubicBezTo>
                <a:cubicBezTo>
                  <a:pt x="3020564" y="2072933"/>
                  <a:pt x="3029455" y="2234211"/>
                  <a:pt x="3039899" y="2395617"/>
                </a:cubicBezTo>
                <a:cubicBezTo>
                  <a:pt x="3052317" y="2587500"/>
                  <a:pt x="3032560" y="2779256"/>
                  <a:pt x="3029596" y="2971138"/>
                </a:cubicBezTo>
                <a:cubicBezTo>
                  <a:pt x="3029314" y="2988346"/>
                  <a:pt x="3030372" y="3005585"/>
                  <a:pt x="3031678" y="3022824"/>
                </a:cubicBezTo>
                <a:lnTo>
                  <a:pt x="3034625" y="3065570"/>
                </a:lnTo>
                <a:lnTo>
                  <a:pt x="24938" y="3065570"/>
                </a:lnTo>
                <a:lnTo>
                  <a:pt x="25911" y="3001918"/>
                </a:lnTo>
                <a:cubicBezTo>
                  <a:pt x="28191" y="2973959"/>
                  <a:pt x="32318" y="2946151"/>
                  <a:pt x="38276" y="2918677"/>
                </a:cubicBezTo>
                <a:cubicBezTo>
                  <a:pt x="68779" y="2777462"/>
                  <a:pt x="65552" y="2631030"/>
                  <a:pt x="28835" y="2491295"/>
                </a:cubicBezTo>
                <a:cubicBezTo>
                  <a:pt x="-4463" y="2359636"/>
                  <a:pt x="-11352" y="2227594"/>
                  <a:pt x="21053" y="2094786"/>
                </a:cubicBezTo>
                <a:cubicBezTo>
                  <a:pt x="51646" y="1971356"/>
                  <a:pt x="50153" y="1842146"/>
                  <a:pt x="16716" y="1719456"/>
                </a:cubicBezTo>
                <a:cubicBezTo>
                  <a:pt x="9316" y="1687689"/>
                  <a:pt x="4787" y="1655323"/>
                  <a:pt x="3192" y="1622752"/>
                </a:cubicBezTo>
                <a:cubicBezTo>
                  <a:pt x="-6887" y="1503851"/>
                  <a:pt x="10081" y="1386608"/>
                  <a:pt x="24242" y="1269110"/>
                </a:cubicBezTo>
                <a:cubicBezTo>
                  <a:pt x="33683" y="1194222"/>
                  <a:pt x="48099" y="1118569"/>
                  <a:pt x="24242" y="1044447"/>
                </a:cubicBezTo>
                <a:cubicBezTo>
                  <a:pt x="7899" y="992791"/>
                  <a:pt x="4264" y="937959"/>
                  <a:pt x="13654" y="884594"/>
                </a:cubicBezTo>
                <a:cubicBezTo>
                  <a:pt x="29486" y="789881"/>
                  <a:pt x="32790" y="693497"/>
                  <a:pt x="23477" y="597929"/>
                </a:cubicBezTo>
                <a:cubicBezTo>
                  <a:pt x="17328" y="534919"/>
                  <a:pt x="18272" y="471411"/>
                  <a:pt x="26284" y="408605"/>
                </a:cubicBezTo>
                <a:cubicBezTo>
                  <a:pt x="36872" y="324149"/>
                  <a:pt x="53330" y="238162"/>
                  <a:pt x="33300" y="153452"/>
                </a:cubicBezTo>
                <a:cubicBezTo>
                  <a:pt x="25327" y="119804"/>
                  <a:pt x="19745" y="86163"/>
                  <a:pt x="16058" y="52511"/>
                </a:cubicBezTo>
                <a:lnTo>
                  <a:pt x="13611" y="10473"/>
                </a:lnTo>
                <a:lnTo>
                  <a:pt x="222689" y="5194"/>
                </a:lnTo>
                <a:cubicBezTo>
                  <a:pt x="477949" y="4054"/>
                  <a:pt x="733156" y="16119"/>
                  <a:pt x="988364" y="17002"/>
                </a:cubicBezTo>
                <a:cubicBezTo>
                  <a:pt x="1097946" y="17394"/>
                  <a:pt x="1207148" y="12424"/>
                  <a:pt x="1316477" y="7977"/>
                </a:cubicBezTo>
                <a:cubicBezTo>
                  <a:pt x="1457478" y="2353"/>
                  <a:pt x="1598225" y="13470"/>
                  <a:pt x="1738973" y="11247"/>
                </a:cubicBezTo>
                <a:cubicBezTo>
                  <a:pt x="1972073" y="7585"/>
                  <a:pt x="2205047" y="18310"/>
                  <a:pt x="2438148" y="11247"/>
                </a:cubicBezTo>
                <a:cubicBezTo>
                  <a:pt x="2542410" y="7977"/>
                  <a:pt x="2646671" y="3007"/>
                  <a:pt x="2750933" y="0"/>
                </a:cubicBezTo>
                <a:close/>
              </a:path>
            </a:pathLst>
          </a:custGeom>
        </p:spPr>
      </p:pic>
      <p:pic>
        <p:nvPicPr>
          <p:cNvPr id="7" name="Picture 6"/>
          <p:cNvPicPr>
            <a:picLocks noChangeAspect="1"/>
          </p:cNvPicPr>
          <p:nvPr/>
        </p:nvPicPr>
        <p:blipFill rotWithShape="1">
          <a:blip r:embed="rId5">
            <a:extLst>
              <a:ext uri="{28A0092B-C50C-407E-A947-70E740481C1C}">
                <a14:useLocalDpi xmlns:a14="http://schemas.microsoft.com/office/drawing/2010/main" val="0"/>
              </a:ext>
            </a:extLst>
          </a:blip>
          <a:srcRect l="19595" r="31346" b="2"/>
          <a:stretch/>
        </p:blipFill>
        <p:spPr>
          <a:xfrm>
            <a:off x="6197926" y="10"/>
            <a:ext cx="2946069" cy="4143496"/>
          </a:xfrm>
          <a:custGeom>
            <a:avLst/>
            <a:gdLst/>
            <a:ahLst/>
            <a:cxnLst/>
            <a:rect l="l" t="t" r="r" b="b"/>
            <a:pathLst>
              <a:path w="3928092" h="4143506">
                <a:moveTo>
                  <a:pt x="23605" y="0"/>
                </a:moveTo>
                <a:lnTo>
                  <a:pt x="3928092" y="0"/>
                </a:lnTo>
                <a:lnTo>
                  <a:pt x="3928092" y="4125656"/>
                </a:lnTo>
                <a:lnTo>
                  <a:pt x="3780617" y="4131078"/>
                </a:lnTo>
                <a:cubicBezTo>
                  <a:pt x="3614346" y="4131561"/>
                  <a:pt x="3448073" y="4118803"/>
                  <a:pt x="3281801" y="4125634"/>
                </a:cubicBezTo>
                <a:cubicBezTo>
                  <a:pt x="3062120" y="4134609"/>
                  <a:pt x="2842441" y="4144923"/>
                  <a:pt x="2622887" y="4130456"/>
                </a:cubicBezTo>
                <a:cubicBezTo>
                  <a:pt x="2472401" y="4120545"/>
                  <a:pt x="2321159" y="4107551"/>
                  <a:pt x="2169916" y="4111570"/>
                </a:cubicBezTo>
                <a:cubicBezTo>
                  <a:pt x="2014640" y="4115856"/>
                  <a:pt x="1859994" y="4129920"/>
                  <a:pt x="1705097" y="4140234"/>
                </a:cubicBezTo>
                <a:cubicBezTo>
                  <a:pt x="1591463" y="4147694"/>
                  <a:pt x="1477389" y="4142391"/>
                  <a:pt x="1364801" y="4124429"/>
                </a:cubicBezTo>
                <a:cubicBezTo>
                  <a:pt x="1284516" y="4111703"/>
                  <a:pt x="1203727" y="4117195"/>
                  <a:pt x="1123316" y="4121750"/>
                </a:cubicBezTo>
                <a:cubicBezTo>
                  <a:pt x="978124" y="4130323"/>
                  <a:pt x="833434" y="4143717"/>
                  <a:pt x="688243" y="4130323"/>
                </a:cubicBezTo>
                <a:cubicBezTo>
                  <a:pt x="558551" y="4118266"/>
                  <a:pt x="427601" y="4108489"/>
                  <a:pt x="298918" y="4118266"/>
                </a:cubicBezTo>
                <a:cubicBezTo>
                  <a:pt x="234577" y="4123155"/>
                  <a:pt x="170204" y="4128045"/>
                  <a:pt x="105785" y="4130037"/>
                </a:cubicBezTo>
                <a:lnTo>
                  <a:pt x="15503" y="4130462"/>
                </a:lnTo>
                <a:lnTo>
                  <a:pt x="14458" y="4122289"/>
                </a:lnTo>
                <a:cubicBezTo>
                  <a:pt x="3338" y="4042653"/>
                  <a:pt x="-1375" y="3962394"/>
                  <a:pt x="346" y="3882149"/>
                </a:cubicBezTo>
                <a:cubicBezTo>
                  <a:pt x="205" y="3686075"/>
                  <a:pt x="9942" y="3490383"/>
                  <a:pt x="27583" y="3294816"/>
                </a:cubicBezTo>
                <a:cubicBezTo>
                  <a:pt x="31859" y="3222826"/>
                  <a:pt x="29926" y="3150656"/>
                  <a:pt x="21797" y="3078932"/>
                </a:cubicBezTo>
                <a:cubicBezTo>
                  <a:pt x="13668" y="2997950"/>
                  <a:pt x="16505" y="2916372"/>
                  <a:pt x="30264" y="2835999"/>
                </a:cubicBezTo>
                <a:cubicBezTo>
                  <a:pt x="47622" y="2740756"/>
                  <a:pt x="39860" y="2645513"/>
                  <a:pt x="33510" y="2550270"/>
                </a:cubicBezTo>
                <a:cubicBezTo>
                  <a:pt x="16152" y="2288796"/>
                  <a:pt x="-5017" y="2027322"/>
                  <a:pt x="9096" y="1764959"/>
                </a:cubicBezTo>
                <a:cubicBezTo>
                  <a:pt x="12060" y="1708956"/>
                  <a:pt x="25042" y="1654350"/>
                  <a:pt x="30406" y="1598729"/>
                </a:cubicBezTo>
                <a:cubicBezTo>
                  <a:pt x="46071" y="1437069"/>
                  <a:pt x="27723" y="1276045"/>
                  <a:pt x="20244" y="1114767"/>
                </a:cubicBezTo>
                <a:cubicBezTo>
                  <a:pt x="9491" y="936281"/>
                  <a:pt x="11664" y="757351"/>
                  <a:pt x="26736" y="579120"/>
                </a:cubicBezTo>
                <a:cubicBezTo>
                  <a:pt x="36191" y="482353"/>
                  <a:pt x="39402" y="385459"/>
                  <a:pt x="38237" y="288533"/>
                </a:cubicBezTo>
                <a:close/>
              </a:path>
            </a:pathLst>
          </a:custGeom>
        </p:spPr>
      </p:pic>
      <p:pic>
        <p:nvPicPr>
          <p:cNvPr id="8" name="Picture 7"/>
          <p:cNvPicPr>
            <a:picLocks noChangeAspect="1"/>
          </p:cNvPicPr>
          <p:nvPr/>
        </p:nvPicPr>
        <p:blipFill rotWithShape="1">
          <a:blip r:embed="rId6">
            <a:extLst>
              <a:ext uri="{28A0092B-C50C-407E-A947-70E740481C1C}">
                <a14:useLocalDpi xmlns:a14="http://schemas.microsoft.com/office/drawing/2010/main" val="0"/>
              </a:ext>
            </a:extLst>
          </a:blip>
          <a:srcRect l="7989" r="11999" b="-5"/>
          <a:stretch/>
        </p:blipFill>
        <p:spPr>
          <a:xfrm>
            <a:off x="6210773" y="4328340"/>
            <a:ext cx="2933228" cy="2529660"/>
          </a:xfrm>
          <a:custGeom>
            <a:avLst/>
            <a:gdLst/>
            <a:ahLst/>
            <a:cxnLst/>
            <a:rect l="l" t="t" r="r" b="b"/>
            <a:pathLst>
              <a:path w="3910971" h="2529660">
                <a:moveTo>
                  <a:pt x="842684" y="662"/>
                </a:moveTo>
                <a:cubicBezTo>
                  <a:pt x="941895" y="-744"/>
                  <a:pt x="1041116" y="93"/>
                  <a:pt x="1140350" y="3173"/>
                </a:cubicBezTo>
                <a:cubicBezTo>
                  <a:pt x="1210804" y="5316"/>
                  <a:pt x="1279746" y="24605"/>
                  <a:pt x="1350451" y="29025"/>
                </a:cubicBezTo>
                <a:cubicBezTo>
                  <a:pt x="1535093" y="40276"/>
                  <a:pt x="1719483" y="30901"/>
                  <a:pt x="1903495" y="18310"/>
                </a:cubicBezTo>
                <a:cubicBezTo>
                  <a:pt x="2151898" y="628"/>
                  <a:pt x="2401172" y="2101"/>
                  <a:pt x="2649374" y="22730"/>
                </a:cubicBezTo>
                <a:cubicBezTo>
                  <a:pt x="2869445" y="43947"/>
                  <a:pt x="3091027" y="39942"/>
                  <a:pt x="3310304" y="10808"/>
                </a:cubicBezTo>
                <a:cubicBezTo>
                  <a:pt x="3434575" y="-7007"/>
                  <a:pt x="3559980" y="9067"/>
                  <a:pt x="3684881" y="10808"/>
                </a:cubicBezTo>
                <a:cubicBezTo>
                  <a:pt x="3752435" y="11746"/>
                  <a:pt x="3819992" y="12684"/>
                  <a:pt x="3887420" y="15630"/>
                </a:cubicBezTo>
                <a:lnTo>
                  <a:pt x="3910971" y="11103"/>
                </a:lnTo>
                <a:lnTo>
                  <a:pt x="3910971" y="2529660"/>
                </a:lnTo>
                <a:lnTo>
                  <a:pt x="6242" y="2529660"/>
                </a:lnTo>
                <a:lnTo>
                  <a:pt x="25280" y="2158134"/>
                </a:lnTo>
                <a:cubicBezTo>
                  <a:pt x="28243" y="1914439"/>
                  <a:pt x="36288" y="1670236"/>
                  <a:pt x="11167" y="1427303"/>
                </a:cubicBezTo>
                <a:cubicBezTo>
                  <a:pt x="-5908" y="1262723"/>
                  <a:pt x="865" y="1098905"/>
                  <a:pt x="3970" y="934453"/>
                </a:cubicBezTo>
                <a:cubicBezTo>
                  <a:pt x="7498" y="749680"/>
                  <a:pt x="5805" y="564783"/>
                  <a:pt x="5805" y="380010"/>
                </a:cubicBezTo>
                <a:cubicBezTo>
                  <a:pt x="5522" y="299625"/>
                  <a:pt x="10321" y="219748"/>
                  <a:pt x="18506" y="139744"/>
                </a:cubicBezTo>
                <a:lnTo>
                  <a:pt x="19072" y="23791"/>
                </a:lnTo>
                <a:lnTo>
                  <a:pt x="67093" y="27133"/>
                </a:lnTo>
                <a:cubicBezTo>
                  <a:pt x="226530" y="32207"/>
                  <a:pt x="385807" y="21156"/>
                  <a:pt x="545085" y="11612"/>
                </a:cubicBezTo>
                <a:cubicBezTo>
                  <a:pt x="644275" y="5719"/>
                  <a:pt x="743474" y="2069"/>
                  <a:pt x="842684" y="662"/>
                </a:cubicBezTo>
                <a:close/>
              </a:path>
            </a:pathLst>
          </a:custGeom>
        </p:spPr>
      </p:pic>
    </p:spTree>
    <p:extLst>
      <p:ext uri="{BB962C8B-B14F-4D97-AF65-F5344CB8AC3E}">
        <p14:creationId xmlns:p14="http://schemas.microsoft.com/office/powerpoint/2010/main" val="1022399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SharedContentType xmlns="Microsoft.SharePoint.Taxonomy.ContentTypeSync" SourceId="be9b9404-e72a-4351-b1fa-0cbc25905e61" ContentTypeId="0x010100F11B04EFEED17A4881869C310E832AA7" PreviousValue="false" LastSyncTimeStamp="2023-03-30T09:48:17.05Z"/>
</file>

<file path=customXml/item3.xml><?xml version="1.0" encoding="utf-8"?>
<ct:contentTypeSchema xmlns:ct="http://schemas.microsoft.com/office/2006/metadata/contentType" xmlns:ma="http://schemas.microsoft.com/office/2006/metadata/properties/metaAttributes" ct:_="" ma:_="" ma:contentTypeName="Document" ma:contentTypeID="0x010100B194C16BBE87C94DA93B9BD6E75291F3" ma:contentTypeVersion="6" ma:contentTypeDescription="Create a new document." ma:contentTypeScope="" ma:versionID="cd7cab8fffcf2a6d139fc3eb9fa5546f">
  <xsd:schema xmlns:xsd="http://www.w3.org/2001/XMLSchema" xmlns:xs="http://www.w3.org/2001/XMLSchema" xmlns:p="http://schemas.microsoft.com/office/2006/metadata/properties" xmlns:ns2="4690a795-f21e-4b7b-8d1a-7e94d6b69746" targetNamespace="http://schemas.microsoft.com/office/2006/metadata/properties" ma:root="true" ma:fieldsID="38070984e7e858d38d0d50a0783dea1b" ns2:_="">
    <xsd:import namespace="4690a795-f21e-4b7b-8d1a-7e94d6b6974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90a795-f21e-4b7b-8d1a-7e94d6b697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60AD9D-B19D-4316-8DEA-7E9D8372BAE7}">
  <ds:schemaRefs>
    <ds:schemaRef ds:uri="http://schemas.microsoft.com/office/2006/metadata/properties"/>
    <ds:schemaRef ds:uri="http://schemas.microsoft.com/office/infopath/2007/PartnerControls"/>
    <ds:schemaRef ds:uri="http://schemas.microsoft.com/sharepoint/v3/fields"/>
    <ds:schemaRef ds:uri="http://schemas.microsoft.com/sharepoint/v3"/>
  </ds:schemaRefs>
</ds:datastoreItem>
</file>

<file path=customXml/itemProps2.xml><?xml version="1.0" encoding="utf-8"?>
<ds:datastoreItem xmlns:ds="http://schemas.openxmlformats.org/officeDocument/2006/customXml" ds:itemID="{AA86C728-5969-40E9-AE7B-06A3E5925837}">
  <ds:schemaRefs>
    <ds:schemaRef ds:uri="Microsoft.SharePoint.Taxonomy.ContentTypeSync"/>
  </ds:schemaRefs>
</ds:datastoreItem>
</file>

<file path=customXml/itemProps3.xml><?xml version="1.0" encoding="utf-8"?>
<ds:datastoreItem xmlns:ds="http://schemas.openxmlformats.org/officeDocument/2006/customXml" ds:itemID="{65206ACA-183A-493B-B434-9A09CBAC1C3F}"/>
</file>

<file path=customXml/itemProps4.xml><?xml version="1.0" encoding="utf-8"?>
<ds:datastoreItem xmlns:ds="http://schemas.openxmlformats.org/officeDocument/2006/customXml" ds:itemID="{F313A23E-C1F0-454C-91F9-741BA99FC2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100</TotalTime>
  <Words>222</Words>
  <Application>Microsoft Office PowerPoint</Application>
  <PresentationFormat>On-screen Show (4:3)</PresentationFormat>
  <Paragraphs>31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Moments in St Louise de Marillac’s Life</vt:lpstr>
      <vt:lpstr>Birth</vt:lpstr>
      <vt:lpstr>Early Life</vt:lpstr>
      <vt:lpstr>Young adulthood</vt:lpstr>
      <vt:lpstr>Marriage</vt:lpstr>
      <vt:lpstr>Light of Pentecost</vt:lpstr>
      <vt:lpstr>Ministry</vt:lpstr>
      <vt:lpstr>St Louise de Marillac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Moments in St Louise de Marillac’s Life</dc:title>
  <dc:creator>Therese Haywood</dc:creator>
  <cp:lastModifiedBy>John Vance</cp:lastModifiedBy>
  <cp:revision>44</cp:revision>
  <dcterms:created xsi:type="dcterms:W3CDTF">2012-01-06T00:22:04Z</dcterms:created>
  <dcterms:modified xsi:type="dcterms:W3CDTF">2023-05-24T02:36:59Z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0x010100B194C16BBE87C94DA93B9BD6E75291F3</vt:lpwstr>
  </property>
  <property fmtid="{D5CDD505-2E9C-101B-9397-08002B2CF9AE}" pid="3" name="Order">
    <vt:r8>30100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SIP_Label_36a5eb60-4059-4488-b04a-9ad280793a16_Enabled">
    <vt:lpwstr>true</vt:lpwstr>
  </property>
  <property fmtid="{D5CDD505-2E9C-101B-9397-08002B2CF9AE}" pid="13" name="MSIP_Label_36a5eb60-4059-4488-b04a-9ad280793a16_SetDate">
    <vt:lpwstr>2023-05-24T02:32:23Z</vt:lpwstr>
  </property>
  <property fmtid="{D5CDD505-2E9C-101B-9397-08002B2CF9AE}" pid="14" name="MSIP_Label_36a5eb60-4059-4488-b04a-9ad280793a16_Method">
    <vt:lpwstr>Standard</vt:lpwstr>
  </property>
  <property fmtid="{D5CDD505-2E9C-101B-9397-08002B2CF9AE}" pid="15" name="MSIP_Label_36a5eb60-4059-4488-b04a-9ad280793a16_Name">
    <vt:lpwstr>All Employees (unrestricted)</vt:lpwstr>
  </property>
  <property fmtid="{D5CDD505-2E9C-101B-9397-08002B2CF9AE}" pid="16" name="MSIP_Label_36a5eb60-4059-4488-b04a-9ad280793a16_SiteId">
    <vt:lpwstr>4cc1a18c-6a9a-42ff-a3ea-8bfca4cdb35f</vt:lpwstr>
  </property>
  <property fmtid="{D5CDD505-2E9C-101B-9397-08002B2CF9AE}" pid="17" name="MSIP_Label_36a5eb60-4059-4488-b04a-9ad280793a16_ActionId">
    <vt:lpwstr>93c4a4bc-0c99-47a2-9f7e-6ce2662d7545</vt:lpwstr>
  </property>
  <property fmtid="{D5CDD505-2E9C-101B-9397-08002B2CF9AE}" pid="18" name="MSIP_Label_36a5eb60-4059-4488-b04a-9ad280793a16_ContentBits">
    <vt:lpwstr>0</vt:lpwstr>
  </property>
</Properties>
</file>