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78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dette Scott" userId="S::bernadette.scott@vinnies-cg.org.au::59d7f2bb-14b4-401c-ba39-1580fa7f662f" providerId="AD" clId="Web-{248458D7-5D85-99CB-F695-412752B352CD}"/>
    <pc:docChg chg="mod addSld delSld modSld">
      <pc:chgData name="Bernadette Scott" userId="S::bernadette.scott@vinnies-cg.org.au::59d7f2bb-14b4-401c-ba39-1580fa7f662f" providerId="AD" clId="Web-{248458D7-5D85-99CB-F695-412752B352CD}" dt="2023-05-29T02:27:16.147" v="306"/>
      <pc:docMkLst>
        <pc:docMk/>
      </pc:docMkLst>
      <pc:sldChg chg="addSp delSp modSp add del mod setBg addAnim modNotes">
        <pc:chgData name="Bernadette Scott" userId="S::bernadette.scott@vinnies-cg.org.au::59d7f2bb-14b4-401c-ba39-1580fa7f662f" providerId="AD" clId="Web-{248458D7-5D85-99CB-F695-412752B352CD}" dt="2023-05-29T02:24:49.534" v="288" actId="1076"/>
        <pc:sldMkLst>
          <pc:docMk/>
          <pc:sldMk cId="0" sldId="256"/>
        </pc:sldMkLst>
        <pc:spChg chg="mod">
          <ac:chgData name="Bernadette Scott" userId="S::bernadette.scott@vinnies-cg.org.au::59d7f2bb-14b4-401c-ba39-1580fa7f662f" providerId="AD" clId="Web-{248458D7-5D85-99CB-F695-412752B352CD}" dt="2023-05-29T02:24:49.534" v="288" actId="1076"/>
          <ac:spMkLst>
            <pc:docMk/>
            <pc:sldMk cId="0" sldId="256"/>
            <ac:spMk id="2" creationId="{00000000-0000-0000-0000-000000000000}"/>
          </ac:spMkLst>
        </pc:spChg>
        <pc:spChg chg="del mod">
          <ac:chgData name="Bernadette Scott" userId="S::bernadette.scott@vinnies-cg.org.au::59d7f2bb-14b4-401c-ba39-1580fa7f662f" providerId="AD" clId="Web-{248458D7-5D85-99CB-F695-412752B352CD}" dt="2023-05-29T02:23:48.252" v="232"/>
          <ac:spMkLst>
            <pc:docMk/>
            <pc:sldMk cId="0" sldId="256"/>
            <ac:spMk id="3" creationId="{00000000-0000-0000-0000-000000000000}"/>
          </ac:spMkLst>
        </pc:spChg>
        <pc:spChg chg="add del">
          <ac:chgData name="Bernadette Scott" userId="S::bernadette.scott@vinnies-cg.org.au::59d7f2bb-14b4-401c-ba39-1580fa7f662f" providerId="AD" clId="Web-{248458D7-5D85-99CB-F695-412752B352CD}" dt="2023-05-29T02:03:08.882" v="6"/>
          <ac:spMkLst>
            <pc:docMk/>
            <pc:sldMk cId="0" sldId="256"/>
            <ac:spMk id="9" creationId="{ECC07320-C2CA-4E29-8481-9D9E143C7788}"/>
          </ac:spMkLst>
        </pc:spChg>
        <pc:spChg chg="add del">
          <ac:chgData name="Bernadette Scott" userId="S::bernadette.scott@vinnies-cg.org.au::59d7f2bb-14b4-401c-ba39-1580fa7f662f" providerId="AD" clId="Web-{248458D7-5D85-99CB-F695-412752B352CD}" dt="2023-05-29T02:03:08.882" v="6"/>
          <ac:spMkLst>
            <pc:docMk/>
            <pc:sldMk cId="0" sldId="256"/>
            <ac:spMk id="11" creationId="{178FB36B-5BFE-42CA-BC60-1115E0D95EEC}"/>
          </ac:spMkLst>
        </pc:spChg>
        <pc:spChg chg="add del">
          <ac:chgData name="Bernadette Scott" userId="S::bernadette.scott@vinnies-cg.org.au::59d7f2bb-14b4-401c-ba39-1580fa7f662f" providerId="AD" clId="Web-{248458D7-5D85-99CB-F695-412752B352CD}" dt="2023-05-29T02:23:43.923" v="230"/>
          <ac:spMkLst>
            <pc:docMk/>
            <pc:sldMk cId="0" sldId="256"/>
            <ac:spMk id="16" creationId="{6CCA5F87-1D1E-45CB-8D83-FC7EEFAD9935}"/>
          </ac:spMkLst>
        </pc:spChg>
        <pc:spChg chg="add del">
          <ac:chgData name="Bernadette Scott" userId="S::bernadette.scott@vinnies-cg.org.au::59d7f2bb-14b4-401c-ba39-1580fa7f662f" providerId="AD" clId="Web-{248458D7-5D85-99CB-F695-412752B352CD}" dt="2023-05-29T02:23:43.923" v="230"/>
          <ac:spMkLst>
            <pc:docMk/>
            <pc:sldMk cId="0" sldId="256"/>
            <ac:spMk id="18" creationId="{7CCFC2C6-6238-4A2F-93DE-2ADF74AF635E}"/>
          </ac:spMkLst>
        </pc:spChg>
        <pc:spChg chg="add del">
          <ac:chgData name="Bernadette Scott" userId="S::bernadette.scott@vinnies-cg.org.au::59d7f2bb-14b4-401c-ba39-1580fa7f662f" providerId="AD" clId="Web-{248458D7-5D85-99CB-F695-412752B352CD}" dt="2023-05-29T02:23:43.923" v="230"/>
          <ac:spMkLst>
            <pc:docMk/>
            <pc:sldMk cId="0" sldId="256"/>
            <ac:spMk id="20" creationId="{AF2F604E-43BE-4DC3-B983-E071523364F8}"/>
          </ac:spMkLst>
        </pc:spChg>
        <pc:spChg chg="add del">
          <ac:chgData name="Bernadette Scott" userId="S::bernadette.scott@vinnies-cg.org.au::59d7f2bb-14b4-401c-ba39-1580fa7f662f" providerId="AD" clId="Web-{248458D7-5D85-99CB-F695-412752B352CD}" dt="2023-05-29T02:23:43.923" v="230"/>
          <ac:spMkLst>
            <pc:docMk/>
            <pc:sldMk cId="0" sldId="256"/>
            <ac:spMk id="22" creationId="{08C9B587-E65E-4B52-B37C-ABEBB6E87928}"/>
          </ac:spMkLst>
        </pc:spChg>
        <pc:spChg chg="add">
          <ac:chgData name="Bernadette Scott" userId="S::bernadette.scott@vinnies-cg.org.au::59d7f2bb-14b4-401c-ba39-1580fa7f662f" providerId="AD" clId="Web-{248458D7-5D85-99CB-F695-412752B352CD}" dt="2023-05-29T02:23:43.923" v="230"/>
          <ac:spMkLst>
            <pc:docMk/>
            <pc:sldMk cId="0" sldId="256"/>
            <ac:spMk id="27" creationId="{ECC07320-C2CA-4E29-8481-9D9E143C7788}"/>
          </ac:spMkLst>
        </pc:spChg>
        <pc:picChg chg="mod ord">
          <ac:chgData name="Bernadette Scott" userId="S::bernadette.scott@vinnies-cg.org.au::59d7f2bb-14b4-401c-ba39-1580fa7f662f" providerId="AD" clId="Web-{248458D7-5D85-99CB-F695-412752B352CD}" dt="2023-05-29T02:23:43.923" v="230"/>
          <ac:picMkLst>
            <pc:docMk/>
            <pc:sldMk cId="0" sldId="256"/>
            <ac:picMk id="4" creationId="{00000000-0000-0000-0000-000000000000}"/>
          </ac:picMkLst>
        </pc:picChg>
      </pc:sldChg>
      <pc:sldChg chg="addSp delSp modSp add del mod setBg modNotes">
        <pc:chgData name="Bernadette Scott" userId="S::bernadette.scott@vinnies-cg.org.au::59d7f2bb-14b4-401c-ba39-1580fa7f662f" providerId="AD" clId="Web-{248458D7-5D85-99CB-F695-412752B352CD}" dt="2023-05-29T02:25:26.972" v="291" actId="20577"/>
        <pc:sldMkLst>
          <pc:docMk/>
          <pc:sldMk cId="0" sldId="257"/>
        </pc:sldMkLst>
        <pc:spChg chg="mod ord">
          <ac:chgData name="Bernadette Scott" userId="S::bernadette.scott@vinnies-cg.org.au::59d7f2bb-14b4-401c-ba39-1580fa7f662f" providerId="AD" clId="Web-{248458D7-5D85-99CB-F695-412752B352CD}" dt="2023-05-29T02:25:26.972" v="291" actId="20577"/>
          <ac:spMkLst>
            <pc:docMk/>
            <pc:sldMk cId="0" sldId="257"/>
            <ac:spMk id="3" creationId="{00000000-0000-0000-0000-000000000000}"/>
          </ac:spMkLst>
        </pc:spChg>
        <pc:spChg chg="add del">
          <ac:chgData name="Bernadette Scott" userId="S::bernadette.scott@vinnies-cg.org.au::59d7f2bb-14b4-401c-ba39-1580fa7f662f" providerId="AD" clId="Web-{248458D7-5D85-99CB-F695-412752B352CD}" dt="2023-05-29T02:02:33.928" v="4"/>
          <ac:spMkLst>
            <pc:docMk/>
            <pc:sldMk cId="0" sldId="257"/>
            <ac:spMk id="10" creationId="{ABE4CC7E-D3D5-4A5F-8D07-29DA1CD3C64A}"/>
          </ac:spMkLst>
        </pc:spChg>
        <pc:spChg chg="add del">
          <ac:chgData name="Bernadette Scott" userId="S::bernadette.scott@vinnies-cg.org.au::59d7f2bb-14b4-401c-ba39-1580fa7f662f" providerId="AD" clId="Web-{248458D7-5D85-99CB-F695-412752B352CD}" dt="2023-05-29T02:02:33.928" v="4"/>
          <ac:spMkLst>
            <pc:docMk/>
            <pc:sldMk cId="0" sldId="257"/>
            <ac:spMk id="12" creationId="{C63FD33C-F836-4A02-B497-41519F060851}"/>
          </ac:spMkLst>
        </pc:spChg>
        <pc:spChg chg="add del">
          <ac:chgData name="Bernadette Scott" userId="S::bernadette.scott@vinnies-cg.org.au::59d7f2bb-14b4-401c-ba39-1580fa7f662f" providerId="AD" clId="Web-{248458D7-5D85-99CB-F695-412752B352CD}" dt="2023-05-29T02:25:11.800" v="289"/>
          <ac:spMkLst>
            <pc:docMk/>
            <pc:sldMk cId="0" sldId="257"/>
            <ac:spMk id="14" creationId="{04812C46-200A-4DEB-A05E-3ED6C68C2387}"/>
          </ac:spMkLst>
        </pc:spChg>
        <pc:spChg chg="add del">
          <ac:chgData name="Bernadette Scott" userId="S::bernadette.scott@vinnies-cg.org.au::59d7f2bb-14b4-401c-ba39-1580fa7f662f" providerId="AD" clId="Web-{248458D7-5D85-99CB-F695-412752B352CD}" dt="2023-05-29T02:25:11.800" v="289"/>
          <ac:spMkLst>
            <pc:docMk/>
            <pc:sldMk cId="0" sldId="257"/>
            <ac:spMk id="15" creationId="{D1EA859B-E555-4109-94F3-6700E046E008}"/>
          </ac:spMkLst>
        </pc:spChg>
        <pc:spChg chg="add">
          <ac:chgData name="Bernadette Scott" userId="S::bernadette.scott@vinnies-cg.org.au::59d7f2bb-14b4-401c-ba39-1580fa7f662f" providerId="AD" clId="Web-{248458D7-5D85-99CB-F695-412752B352CD}" dt="2023-05-29T02:25:11.800" v="289"/>
          <ac:spMkLst>
            <pc:docMk/>
            <pc:sldMk cId="0" sldId="257"/>
            <ac:spMk id="20" creationId="{04812C46-200A-4DEB-A05E-3ED6C68C2387}"/>
          </ac:spMkLst>
        </pc:spChg>
        <pc:picChg chg="mod">
          <ac:chgData name="Bernadette Scott" userId="S::bernadette.scott@vinnies-cg.org.au::59d7f2bb-14b4-401c-ba39-1580fa7f662f" providerId="AD" clId="Web-{248458D7-5D85-99CB-F695-412752B352CD}" dt="2023-05-29T02:25:11.800" v="289"/>
          <ac:picMkLst>
            <pc:docMk/>
            <pc:sldMk cId="0" sldId="257"/>
            <ac:picMk id="5" creationId="{00000000-0000-0000-0000-000000000000}"/>
          </ac:picMkLst>
        </pc:picChg>
      </pc:sldChg>
      <pc:sldChg chg="addSp delSp modSp add del mod setBg modNotes">
        <pc:chgData name="Bernadette Scott" userId="S::bernadette.scott@vinnies-cg.org.au::59d7f2bb-14b4-401c-ba39-1580fa7f662f" providerId="AD" clId="Web-{248458D7-5D85-99CB-F695-412752B352CD}" dt="2023-05-29T02:25:58.692" v="295" actId="14100"/>
        <pc:sldMkLst>
          <pc:docMk/>
          <pc:sldMk cId="0" sldId="258"/>
        </pc:sldMkLst>
        <pc:spChg chg="mod ord">
          <ac:chgData name="Bernadette Scott" userId="S::bernadette.scott@vinnies-cg.org.au::59d7f2bb-14b4-401c-ba39-1580fa7f662f" providerId="AD" clId="Web-{248458D7-5D85-99CB-F695-412752B352CD}" dt="2023-05-29T02:25:58.692" v="295" actId="14100"/>
          <ac:spMkLst>
            <pc:docMk/>
            <pc:sldMk cId="0" sldId="258"/>
            <ac:spMk id="3" creationId="{00000000-0000-0000-0000-000000000000}"/>
          </ac:spMkLst>
        </pc:spChg>
        <pc:spChg chg="add del">
          <ac:chgData name="Bernadette Scott" userId="S::bernadette.scott@vinnies-cg.org.au::59d7f2bb-14b4-401c-ba39-1580fa7f662f" providerId="AD" clId="Web-{248458D7-5D85-99CB-F695-412752B352CD}" dt="2023-05-29T02:25:43.551" v="292"/>
          <ac:spMkLst>
            <pc:docMk/>
            <pc:sldMk cId="0" sldId="258"/>
            <ac:spMk id="9" creationId="{04812C46-200A-4DEB-A05E-3ED6C68C2387}"/>
          </ac:spMkLst>
        </pc:spChg>
        <pc:spChg chg="add del">
          <ac:chgData name="Bernadette Scott" userId="S::bernadette.scott@vinnies-cg.org.au::59d7f2bb-14b4-401c-ba39-1580fa7f662f" providerId="AD" clId="Web-{248458D7-5D85-99CB-F695-412752B352CD}" dt="2023-05-29T02:25:43.551" v="292"/>
          <ac:spMkLst>
            <pc:docMk/>
            <pc:sldMk cId="0" sldId="258"/>
            <ac:spMk id="11" creationId="{D1EA859B-E555-4109-94F3-6700E046E008}"/>
          </ac:spMkLst>
        </pc:spChg>
        <pc:spChg chg="add">
          <ac:chgData name="Bernadette Scott" userId="S::bernadette.scott@vinnies-cg.org.au::59d7f2bb-14b4-401c-ba39-1580fa7f662f" providerId="AD" clId="Web-{248458D7-5D85-99CB-F695-412752B352CD}" dt="2023-05-29T02:25:43.551" v="292"/>
          <ac:spMkLst>
            <pc:docMk/>
            <pc:sldMk cId="0" sldId="258"/>
            <ac:spMk id="16" creationId="{C0A1ED06-4733-4020-9C60-81D4D801408D}"/>
          </ac:spMkLst>
        </pc:spChg>
        <pc:spChg chg="add">
          <ac:chgData name="Bernadette Scott" userId="S::bernadette.scott@vinnies-cg.org.au::59d7f2bb-14b4-401c-ba39-1580fa7f662f" providerId="AD" clId="Web-{248458D7-5D85-99CB-F695-412752B352CD}" dt="2023-05-29T02:25:43.551" v="292"/>
          <ac:spMkLst>
            <pc:docMk/>
            <pc:sldMk cId="0" sldId="258"/>
            <ac:spMk id="18" creationId="{B0CA3509-3AF9-45FE-93ED-57BB5D5E8E07}"/>
          </ac:spMkLst>
        </pc:spChg>
        <pc:picChg chg="mod">
          <ac:chgData name="Bernadette Scott" userId="S::bernadette.scott@vinnies-cg.org.au::59d7f2bb-14b4-401c-ba39-1580fa7f662f" providerId="AD" clId="Web-{248458D7-5D85-99CB-F695-412752B352CD}" dt="2023-05-29T02:25:43.551" v="292"/>
          <ac:picMkLst>
            <pc:docMk/>
            <pc:sldMk cId="0" sldId="258"/>
            <ac:picMk id="4" creationId="{00000000-0000-0000-0000-000000000000}"/>
          </ac:picMkLst>
        </pc:picChg>
      </pc:sldChg>
      <pc:sldChg chg="addSp modSp add del mod setBg modNotes">
        <pc:chgData name="Bernadette Scott" userId="S::bernadette.scott@vinnies-cg.org.au::59d7f2bb-14b4-401c-ba39-1580fa7f662f" providerId="AD" clId="Web-{248458D7-5D85-99CB-F695-412752B352CD}" dt="2023-05-29T02:24:25.049" v="262"/>
        <pc:sldMkLst>
          <pc:docMk/>
          <pc:sldMk cId="0" sldId="259"/>
        </pc:sldMkLst>
        <pc:spChg chg="mod ord">
          <ac:chgData name="Bernadette Scott" userId="S::bernadette.scott@vinnies-cg.org.au::59d7f2bb-14b4-401c-ba39-1580fa7f662f" providerId="AD" clId="Web-{248458D7-5D85-99CB-F695-412752B352CD}" dt="2023-05-29T02:04:33.633" v="18" actId="14100"/>
          <ac:spMkLst>
            <pc:docMk/>
            <pc:sldMk cId="0" sldId="259"/>
            <ac:spMk id="3" creationId="{00000000-0000-0000-0000-000000000000}"/>
          </ac:spMkLst>
        </pc:spChg>
        <pc:spChg chg="add">
          <ac:chgData name="Bernadette Scott" userId="S::bernadette.scott@vinnies-cg.org.au::59d7f2bb-14b4-401c-ba39-1580fa7f662f" providerId="AD" clId="Web-{248458D7-5D85-99CB-F695-412752B352CD}" dt="2023-05-29T02:04:24.711" v="16"/>
          <ac:spMkLst>
            <pc:docMk/>
            <pc:sldMk cId="0" sldId="259"/>
            <ac:spMk id="9" creationId="{C0A1ED06-4733-4020-9C60-81D4D801408D}"/>
          </ac:spMkLst>
        </pc:spChg>
        <pc:spChg chg="add">
          <ac:chgData name="Bernadette Scott" userId="S::bernadette.scott@vinnies-cg.org.au::59d7f2bb-14b4-401c-ba39-1580fa7f662f" providerId="AD" clId="Web-{248458D7-5D85-99CB-F695-412752B352CD}" dt="2023-05-29T02:04:24.711" v="16"/>
          <ac:spMkLst>
            <pc:docMk/>
            <pc:sldMk cId="0" sldId="259"/>
            <ac:spMk id="11" creationId="{B0CA3509-3AF9-45FE-93ED-57BB5D5E8E07}"/>
          </ac:spMkLst>
        </pc:spChg>
        <pc:picChg chg="mod">
          <ac:chgData name="Bernadette Scott" userId="S::bernadette.scott@vinnies-cg.org.au::59d7f2bb-14b4-401c-ba39-1580fa7f662f" providerId="AD" clId="Web-{248458D7-5D85-99CB-F695-412752B352CD}" dt="2023-05-29T02:04:24.711" v="16"/>
          <ac:picMkLst>
            <pc:docMk/>
            <pc:sldMk cId="0" sldId="259"/>
            <ac:picMk id="4" creationId="{00000000-0000-0000-0000-000000000000}"/>
          </ac:picMkLst>
        </pc:picChg>
      </pc:sldChg>
      <pc:sldChg chg="addSp delSp modSp add del mod setBg modNotes">
        <pc:chgData name="Bernadette Scott" userId="S::bernadette.scott@vinnies-cg.org.au::59d7f2bb-14b4-401c-ba39-1580fa7f662f" providerId="AD" clId="Web-{248458D7-5D85-99CB-F695-412752B352CD}" dt="2023-05-29T02:26:27.614" v="300" actId="1076"/>
        <pc:sldMkLst>
          <pc:docMk/>
          <pc:sldMk cId="0" sldId="260"/>
        </pc:sldMkLst>
        <pc:spChg chg="mod ord">
          <ac:chgData name="Bernadette Scott" userId="S::bernadette.scott@vinnies-cg.org.au::59d7f2bb-14b4-401c-ba39-1580fa7f662f" providerId="AD" clId="Web-{248458D7-5D85-99CB-F695-412752B352CD}" dt="2023-05-29T02:26:27.614" v="300" actId="1076"/>
          <ac:spMkLst>
            <pc:docMk/>
            <pc:sldMk cId="0" sldId="260"/>
            <ac:spMk id="2" creationId="{00000000-0000-0000-0000-000000000000}"/>
          </ac:spMkLst>
        </pc:spChg>
        <pc:spChg chg="add del">
          <ac:chgData name="Bernadette Scott" userId="S::bernadette.scott@vinnies-cg.org.au::59d7f2bb-14b4-401c-ba39-1580fa7f662f" providerId="AD" clId="Web-{248458D7-5D85-99CB-F695-412752B352CD}" dt="2023-05-29T02:26:14.817" v="297"/>
          <ac:spMkLst>
            <pc:docMk/>
            <pc:sldMk cId="0" sldId="260"/>
            <ac:spMk id="9" creationId="{6CCA5F87-1D1E-45CB-8D83-FC7EEFAD9935}"/>
          </ac:spMkLst>
        </pc:spChg>
        <pc:spChg chg="add del">
          <ac:chgData name="Bernadette Scott" userId="S::bernadette.scott@vinnies-cg.org.au::59d7f2bb-14b4-401c-ba39-1580fa7f662f" providerId="AD" clId="Web-{248458D7-5D85-99CB-F695-412752B352CD}" dt="2023-05-29T02:26:14.817" v="297"/>
          <ac:spMkLst>
            <pc:docMk/>
            <pc:sldMk cId="0" sldId="260"/>
            <ac:spMk id="11" creationId="{7CCFC2C6-6238-4A2F-93DE-2ADF74AF635E}"/>
          </ac:spMkLst>
        </pc:spChg>
        <pc:spChg chg="add del">
          <ac:chgData name="Bernadette Scott" userId="S::bernadette.scott@vinnies-cg.org.au::59d7f2bb-14b4-401c-ba39-1580fa7f662f" providerId="AD" clId="Web-{248458D7-5D85-99CB-F695-412752B352CD}" dt="2023-05-29T02:26:14.817" v="297"/>
          <ac:spMkLst>
            <pc:docMk/>
            <pc:sldMk cId="0" sldId="260"/>
            <ac:spMk id="13" creationId="{AF2F604E-43BE-4DC3-B983-E071523364F8}"/>
          </ac:spMkLst>
        </pc:spChg>
        <pc:spChg chg="add del">
          <ac:chgData name="Bernadette Scott" userId="S::bernadette.scott@vinnies-cg.org.au::59d7f2bb-14b4-401c-ba39-1580fa7f662f" providerId="AD" clId="Web-{248458D7-5D85-99CB-F695-412752B352CD}" dt="2023-05-29T02:26:14.817" v="297"/>
          <ac:spMkLst>
            <pc:docMk/>
            <pc:sldMk cId="0" sldId="260"/>
            <ac:spMk id="15" creationId="{08C9B587-E65E-4B52-B37C-ABEBB6E87928}"/>
          </ac:spMkLst>
        </pc:spChg>
        <pc:spChg chg="add del">
          <ac:chgData name="Bernadette Scott" userId="S::bernadette.scott@vinnies-cg.org.au::59d7f2bb-14b4-401c-ba39-1580fa7f662f" providerId="AD" clId="Web-{248458D7-5D85-99CB-F695-412752B352CD}" dt="2023-05-29T02:26:23.302" v="299"/>
          <ac:spMkLst>
            <pc:docMk/>
            <pc:sldMk cId="0" sldId="260"/>
            <ac:spMk id="19" creationId="{ECA1CC55-3BA6-219D-4F4B-CCDE0AF82536}"/>
          </ac:spMkLst>
        </pc:spChg>
        <pc:spChg chg="add">
          <ac:chgData name="Bernadette Scott" userId="S::bernadette.scott@vinnies-cg.org.au::59d7f2bb-14b4-401c-ba39-1580fa7f662f" providerId="AD" clId="Web-{248458D7-5D85-99CB-F695-412752B352CD}" dt="2023-05-29T02:26:14.817" v="297"/>
          <ac:spMkLst>
            <pc:docMk/>
            <pc:sldMk cId="0" sldId="260"/>
            <ac:spMk id="22" creationId="{D1D34770-47A8-402C-AF23-2B653F2D88C1}"/>
          </ac:spMkLst>
        </pc:spChg>
        <pc:picChg chg="add">
          <ac:chgData name="Bernadette Scott" userId="S::bernadette.scott@vinnies-cg.org.au::59d7f2bb-14b4-401c-ba39-1580fa7f662f" providerId="AD" clId="Web-{248458D7-5D85-99CB-F695-412752B352CD}" dt="2023-05-29T02:26:14.817" v="297"/>
          <ac:picMkLst>
            <pc:docMk/>
            <pc:sldMk cId="0" sldId="260"/>
            <ac:picMk id="4" creationId="{00000000-0000-0000-0000-000000000000}"/>
          </ac:picMkLst>
        </pc:picChg>
        <pc:picChg chg="del mod replId">
          <ac:chgData name="Bernadette Scott" userId="S::bernadette.scott@vinnies-cg.org.au::59d7f2bb-14b4-401c-ba39-1580fa7f662f" providerId="AD" clId="Web-{248458D7-5D85-99CB-F695-412752B352CD}" dt="2023-05-29T02:26:14.817" v="297"/>
          <ac:picMkLst>
            <pc:docMk/>
            <pc:sldMk cId="0" sldId="260"/>
            <ac:picMk id="17" creationId="{00000000-0000-0000-0000-000000000000}"/>
          </ac:picMkLst>
        </pc:picChg>
      </pc:sldChg>
      <pc:sldChg chg="addSp delSp modSp add del mod setBg setClrOvrMap modNotes">
        <pc:chgData name="Bernadette Scott" userId="S::bernadette.scott@vinnies-cg.org.au::59d7f2bb-14b4-401c-ba39-1580fa7f662f" providerId="AD" clId="Web-{248458D7-5D85-99CB-F695-412752B352CD}" dt="2023-05-29T02:27:16.147" v="306"/>
        <pc:sldMkLst>
          <pc:docMk/>
          <pc:sldMk cId="0" sldId="261"/>
        </pc:sldMkLst>
        <pc:spChg chg="mod">
          <ac:chgData name="Bernadette Scott" userId="S::bernadette.scott@vinnies-cg.org.au::59d7f2bb-14b4-401c-ba39-1580fa7f662f" providerId="AD" clId="Web-{248458D7-5D85-99CB-F695-412752B352CD}" dt="2023-05-29T02:27:16.147" v="306"/>
          <ac:spMkLst>
            <pc:docMk/>
            <pc:sldMk cId="0" sldId="261"/>
            <ac:spMk id="2" creationId="{00000000-0000-0000-0000-000000000000}"/>
          </ac:spMkLst>
        </pc:spChg>
        <pc:spChg chg="mod">
          <ac:chgData name="Bernadette Scott" userId="S::bernadette.scott@vinnies-cg.org.au::59d7f2bb-14b4-401c-ba39-1580fa7f662f" providerId="AD" clId="Web-{248458D7-5D85-99CB-F695-412752B352CD}" dt="2023-05-29T02:27:16.147" v="306"/>
          <ac:spMkLst>
            <pc:docMk/>
            <pc:sldMk cId="0" sldId="261"/>
            <ac:spMk id="3" creationId="{00000000-0000-0000-0000-000000000000}"/>
          </ac:spMkLst>
        </pc:spChg>
        <pc:spChg chg="add del">
          <ac:chgData name="Bernadette Scott" userId="S::bernadette.scott@vinnies-cg.org.au::59d7f2bb-14b4-401c-ba39-1580fa7f662f" providerId="AD" clId="Web-{248458D7-5D85-99CB-F695-412752B352CD}" dt="2023-05-29T02:07:10.684" v="30"/>
          <ac:spMkLst>
            <pc:docMk/>
            <pc:sldMk cId="0" sldId="261"/>
            <ac:spMk id="9" creationId="{21A75659-5A6F-4F77-9679-678A00B9D8DC}"/>
          </ac:spMkLst>
        </pc:spChg>
        <pc:spChg chg="add del">
          <ac:chgData name="Bernadette Scott" userId="S::bernadette.scott@vinnies-cg.org.au::59d7f2bb-14b4-401c-ba39-1580fa7f662f" providerId="AD" clId="Web-{248458D7-5D85-99CB-F695-412752B352CD}" dt="2023-05-29T02:07:10.684" v="30"/>
          <ac:spMkLst>
            <pc:docMk/>
            <pc:sldMk cId="0" sldId="261"/>
            <ac:spMk id="11" creationId="{E30A3A45-140E-431E-AED0-07EF836310B3}"/>
          </ac:spMkLst>
        </pc:spChg>
        <pc:spChg chg="add del">
          <ac:chgData name="Bernadette Scott" userId="S::bernadette.scott@vinnies-cg.org.au::59d7f2bb-14b4-401c-ba39-1580fa7f662f" providerId="AD" clId="Web-{248458D7-5D85-99CB-F695-412752B352CD}" dt="2023-05-29T02:07:10.684" v="30"/>
          <ac:spMkLst>
            <pc:docMk/>
            <pc:sldMk cId="0" sldId="261"/>
            <ac:spMk id="13" creationId="{55D4142C-5077-457F-A6AD-3FECFDB39685}"/>
          </ac:spMkLst>
        </pc:spChg>
        <pc:spChg chg="add del">
          <ac:chgData name="Bernadette Scott" userId="S::bernadette.scott@vinnies-cg.org.au::59d7f2bb-14b4-401c-ba39-1580fa7f662f" providerId="AD" clId="Web-{248458D7-5D85-99CB-F695-412752B352CD}" dt="2023-05-29T02:07:10.684" v="30"/>
          <ac:spMkLst>
            <pc:docMk/>
            <pc:sldMk cId="0" sldId="261"/>
            <ac:spMk id="15" creationId="{7A5F0580-5EE9-419F-96EE-B6529EF6E7D0}"/>
          </ac:spMkLst>
        </pc:spChg>
        <pc:spChg chg="add del mod">
          <ac:chgData name="Bernadette Scott" userId="S::bernadette.scott@vinnies-cg.org.au::59d7f2bb-14b4-401c-ba39-1580fa7f662f" providerId="AD" clId="Web-{248458D7-5D85-99CB-F695-412752B352CD}" dt="2023-05-29T02:27:16.147" v="306"/>
          <ac:spMkLst>
            <pc:docMk/>
            <pc:sldMk cId="0" sldId="261"/>
            <ac:spMk id="20" creationId="{04812C46-200A-4DEB-A05E-3ED6C68C2387}"/>
          </ac:spMkLst>
        </pc:spChg>
        <pc:spChg chg="add del">
          <ac:chgData name="Bernadette Scott" userId="S::bernadette.scott@vinnies-cg.org.au::59d7f2bb-14b4-401c-ba39-1580fa7f662f" providerId="AD" clId="Web-{248458D7-5D85-99CB-F695-412752B352CD}" dt="2023-05-29T02:27:16.147" v="306"/>
          <ac:spMkLst>
            <pc:docMk/>
            <pc:sldMk cId="0" sldId="261"/>
            <ac:spMk id="22" creationId="{D1EA859B-E555-4109-94F3-6700E046E008}"/>
          </ac:spMkLst>
        </pc:spChg>
        <pc:spChg chg="add del">
          <ac:chgData name="Bernadette Scott" userId="S::bernadette.scott@vinnies-cg.org.au::59d7f2bb-14b4-401c-ba39-1580fa7f662f" providerId="AD" clId="Web-{248458D7-5D85-99CB-F695-412752B352CD}" dt="2023-05-29T02:27:16.147" v="306"/>
          <ac:spMkLst>
            <pc:docMk/>
            <pc:sldMk cId="0" sldId="261"/>
            <ac:spMk id="27" creationId="{A2679492-7988-4050-9056-542444452411}"/>
          </ac:spMkLst>
        </pc:spChg>
        <pc:spChg chg="add del">
          <ac:chgData name="Bernadette Scott" userId="S::bernadette.scott@vinnies-cg.org.au::59d7f2bb-14b4-401c-ba39-1580fa7f662f" providerId="AD" clId="Web-{248458D7-5D85-99CB-F695-412752B352CD}" dt="2023-05-29T02:27:16.147" v="306"/>
          <ac:spMkLst>
            <pc:docMk/>
            <pc:sldMk cId="0" sldId="261"/>
            <ac:spMk id="29" creationId="{B091B163-7D61-4891-ABCF-5C13D9C418D0}"/>
          </ac:spMkLst>
        </pc:spChg>
        <pc:picChg chg="add mod ord">
          <ac:chgData name="Bernadette Scott" userId="S::bernadette.scott@vinnies-cg.org.au::59d7f2bb-14b4-401c-ba39-1580fa7f662f" providerId="AD" clId="Web-{248458D7-5D85-99CB-F695-412752B352CD}" dt="2023-05-29T02:27:16.147" v="306"/>
          <ac:picMkLst>
            <pc:docMk/>
            <pc:sldMk cId="0" sldId="261"/>
            <ac:picMk id="4" creationId="{AAE4823C-6076-D520-26B7-B3A1D752C976}"/>
          </ac:picMkLst>
        </pc:picChg>
        <pc:picChg chg="add del">
          <ac:chgData name="Bernadette Scott" userId="S::bernadette.scott@vinnies-cg.org.au::59d7f2bb-14b4-401c-ba39-1580fa7f662f" providerId="AD" clId="Web-{248458D7-5D85-99CB-F695-412752B352CD}" dt="2023-05-29T02:07:03.199" v="29"/>
          <ac:picMkLst>
            <pc:docMk/>
            <pc:sldMk cId="0" sldId="261"/>
            <ac:picMk id="5" creationId="{DBAD0865-3480-96DD-2EA2-3F3057CFC784}"/>
          </ac:picMkLst>
        </pc:picChg>
        <pc:cxnChg chg="add del">
          <ac:chgData name="Bernadette Scott" userId="S::bernadette.scott@vinnies-cg.org.au::59d7f2bb-14b4-401c-ba39-1580fa7f662f" providerId="AD" clId="Web-{248458D7-5D85-99CB-F695-412752B352CD}" dt="2023-05-29T02:27:16.147" v="306"/>
          <ac:cxnSpMkLst>
            <pc:docMk/>
            <pc:sldMk cId="0" sldId="261"/>
            <ac:cxnSpMk id="31" creationId="{C49DA8F6-BCC1-4447-B54C-57856834B94B}"/>
          </ac:cxnSpMkLst>
        </pc:cxnChg>
      </pc:sldChg>
      <pc:sldChg chg="addSp modSp add del mod setBg">
        <pc:chgData name="Bernadette Scott" userId="S::bernadette.scott@vinnies-cg.org.au::59d7f2bb-14b4-401c-ba39-1580fa7f662f" providerId="AD" clId="Web-{248458D7-5D85-99CB-F695-412752B352CD}" dt="2023-05-29T02:24:25.268" v="265"/>
        <pc:sldMkLst>
          <pc:docMk/>
          <pc:sldMk cId="0" sldId="262"/>
        </pc:sldMkLst>
        <pc:spChg chg="mod ord">
          <ac:chgData name="Bernadette Scott" userId="S::bernadette.scott@vinnies-cg.org.au::59d7f2bb-14b4-401c-ba39-1580fa7f662f" providerId="AD" clId="Web-{248458D7-5D85-99CB-F695-412752B352CD}" dt="2023-05-29T02:07:45.481" v="52"/>
          <ac:spMkLst>
            <pc:docMk/>
            <pc:sldMk cId="0" sldId="262"/>
            <ac:spMk id="3" creationId="{00000000-0000-0000-0000-000000000000}"/>
          </ac:spMkLst>
        </pc:spChg>
        <pc:spChg chg="add">
          <ac:chgData name="Bernadette Scott" userId="S::bernadette.scott@vinnies-cg.org.au::59d7f2bb-14b4-401c-ba39-1580fa7f662f" providerId="AD" clId="Web-{248458D7-5D85-99CB-F695-412752B352CD}" dt="2023-05-29T02:07:45.481" v="52"/>
          <ac:spMkLst>
            <pc:docMk/>
            <pc:sldMk cId="0" sldId="262"/>
            <ac:spMk id="9" creationId="{D5997EA8-5EFC-40CD-A85F-C3C3BC5F9EB7}"/>
          </ac:spMkLst>
        </pc:spChg>
        <pc:spChg chg="add">
          <ac:chgData name="Bernadette Scott" userId="S::bernadette.scott@vinnies-cg.org.au::59d7f2bb-14b4-401c-ba39-1580fa7f662f" providerId="AD" clId="Web-{248458D7-5D85-99CB-F695-412752B352CD}" dt="2023-05-29T02:07:45.481" v="52"/>
          <ac:spMkLst>
            <pc:docMk/>
            <pc:sldMk cId="0" sldId="262"/>
            <ac:spMk id="11" creationId="{1CF6A1EC-BD15-42D9-A339-A3970CF7C65A}"/>
          </ac:spMkLst>
        </pc:spChg>
        <pc:spChg chg="add">
          <ac:chgData name="Bernadette Scott" userId="S::bernadette.scott@vinnies-cg.org.au::59d7f2bb-14b4-401c-ba39-1580fa7f662f" providerId="AD" clId="Web-{248458D7-5D85-99CB-F695-412752B352CD}" dt="2023-05-29T02:07:45.481" v="52"/>
          <ac:spMkLst>
            <pc:docMk/>
            <pc:sldMk cId="0" sldId="262"/>
            <ac:spMk id="13" creationId="{A720C27D-5C39-492B-BD68-C220C0F838AC}"/>
          </ac:spMkLst>
        </pc:spChg>
        <pc:spChg chg="add">
          <ac:chgData name="Bernadette Scott" userId="S::bernadette.scott@vinnies-cg.org.au::59d7f2bb-14b4-401c-ba39-1580fa7f662f" providerId="AD" clId="Web-{248458D7-5D85-99CB-F695-412752B352CD}" dt="2023-05-29T02:07:45.481" v="52"/>
          <ac:spMkLst>
            <pc:docMk/>
            <pc:sldMk cId="0" sldId="262"/>
            <ac:spMk id="15" creationId="{A4F3394A-A959-460A-ACF9-5FA682C76940}"/>
          </ac:spMkLst>
        </pc:spChg>
        <pc:picChg chg="mod">
          <ac:chgData name="Bernadette Scott" userId="S::bernadette.scott@vinnies-cg.org.au::59d7f2bb-14b4-401c-ba39-1580fa7f662f" providerId="AD" clId="Web-{248458D7-5D85-99CB-F695-412752B352CD}" dt="2023-05-29T02:07:45.481" v="52"/>
          <ac:picMkLst>
            <pc:docMk/>
            <pc:sldMk cId="0" sldId="262"/>
            <ac:picMk id="4" creationId="{00000000-0000-0000-0000-000000000000}"/>
          </ac:picMkLst>
        </pc:picChg>
      </pc:sldChg>
      <pc:sldChg chg="addSp delSp modSp add del mod setBg modNotes">
        <pc:chgData name="Bernadette Scott" userId="S::bernadette.scott@vinnies-cg.org.au::59d7f2bb-14b4-401c-ba39-1580fa7f662f" providerId="AD" clId="Web-{248458D7-5D85-99CB-F695-412752B352CD}" dt="2023-05-29T02:24:25.346" v="266"/>
        <pc:sldMkLst>
          <pc:docMk/>
          <pc:sldMk cId="0" sldId="263"/>
        </pc:sldMkLst>
        <pc:spChg chg="mod">
          <ac:chgData name="Bernadette Scott" userId="S::bernadette.scott@vinnies-cg.org.au::59d7f2bb-14b4-401c-ba39-1580fa7f662f" providerId="AD" clId="Web-{248458D7-5D85-99CB-F695-412752B352CD}" dt="2023-05-29T02:11:45.143" v="91" actId="1076"/>
          <ac:spMkLst>
            <pc:docMk/>
            <pc:sldMk cId="0" sldId="263"/>
            <ac:spMk id="2" creationId="{00000000-0000-0000-0000-000000000000}"/>
          </ac:spMkLst>
        </pc:spChg>
        <pc:spChg chg="add del">
          <ac:chgData name="Bernadette Scott" userId="S::bernadette.scott@vinnies-cg.org.au::59d7f2bb-14b4-401c-ba39-1580fa7f662f" providerId="AD" clId="Web-{248458D7-5D85-99CB-F695-412752B352CD}" dt="2023-05-29T02:07:58.419" v="55"/>
          <ac:spMkLst>
            <pc:docMk/>
            <pc:sldMk cId="0" sldId="263"/>
            <ac:spMk id="8" creationId="{998029B8-4F88-18AE-254F-1F0076C59E38}"/>
          </ac:spMkLst>
        </pc:spChg>
        <pc:spChg chg="add del">
          <ac:chgData name="Bernadette Scott" userId="S::bernadette.scott@vinnies-cg.org.au::59d7f2bb-14b4-401c-ba39-1580fa7f662f" providerId="AD" clId="Web-{248458D7-5D85-99CB-F695-412752B352CD}" dt="2023-05-29T02:07:58.419" v="55"/>
          <ac:spMkLst>
            <pc:docMk/>
            <pc:sldMk cId="0" sldId="263"/>
            <ac:spMk id="11" creationId="{C681C32C-7AFC-4BB3-9088-65CBDFC5D1C2}"/>
          </ac:spMkLst>
        </pc:spChg>
        <pc:spChg chg="add del">
          <ac:chgData name="Bernadette Scott" userId="S::bernadette.scott@vinnies-cg.org.au::59d7f2bb-14b4-401c-ba39-1580fa7f662f" providerId="AD" clId="Web-{248458D7-5D85-99CB-F695-412752B352CD}" dt="2023-05-29T02:07:58.419" v="55"/>
          <ac:spMkLst>
            <pc:docMk/>
            <pc:sldMk cId="0" sldId="263"/>
            <ac:spMk id="13" creationId="{199C0ED0-69DE-4C31-A5CF-E2A46FD30226}"/>
          </ac:spMkLst>
        </pc:spChg>
        <pc:spChg chg="add del">
          <ac:chgData name="Bernadette Scott" userId="S::bernadette.scott@vinnies-cg.org.au::59d7f2bb-14b4-401c-ba39-1580fa7f662f" providerId="AD" clId="Web-{248458D7-5D85-99CB-F695-412752B352CD}" dt="2023-05-29T02:07:58.419" v="55"/>
          <ac:spMkLst>
            <pc:docMk/>
            <pc:sldMk cId="0" sldId="263"/>
            <ac:spMk id="15" creationId="{8D42B8BD-40AF-488E-8A79-D7256C917229}"/>
          </ac:spMkLst>
        </pc:spChg>
        <pc:spChg chg="add">
          <ac:chgData name="Bernadette Scott" userId="S::bernadette.scott@vinnies-cg.org.au::59d7f2bb-14b4-401c-ba39-1580fa7f662f" providerId="AD" clId="Web-{248458D7-5D85-99CB-F695-412752B352CD}" dt="2023-05-29T02:07:58.450" v="58"/>
          <ac:spMkLst>
            <pc:docMk/>
            <pc:sldMk cId="0" sldId="263"/>
            <ac:spMk id="17" creationId="{04812C46-200A-4DEB-A05E-3ED6C68C2387}"/>
          </ac:spMkLst>
        </pc:spChg>
        <pc:spChg chg="add">
          <ac:chgData name="Bernadette Scott" userId="S::bernadette.scott@vinnies-cg.org.au::59d7f2bb-14b4-401c-ba39-1580fa7f662f" providerId="AD" clId="Web-{248458D7-5D85-99CB-F695-412752B352CD}" dt="2023-05-29T02:07:58.450" v="58"/>
          <ac:spMkLst>
            <pc:docMk/>
            <pc:sldMk cId="0" sldId="263"/>
            <ac:spMk id="18" creationId="{D1EA859B-E555-4109-94F3-6700E046E008}"/>
          </ac:spMkLst>
        </pc:spChg>
        <pc:spChg chg="add">
          <ac:chgData name="Bernadette Scott" userId="S::bernadette.scott@vinnies-cg.org.au::59d7f2bb-14b4-401c-ba39-1580fa7f662f" providerId="AD" clId="Web-{248458D7-5D85-99CB-F695-412752B352CD}" dt="2023-05-29T02:07:58.450" v="58"/>
          <ac:spMkLst>
            <pc:docMk/>
            <pc:sldMk cId="0" sldId="263"/>
            <ac:spMk id="19" creationId="{7587E403-3500-CFD6-FCE1-03A478F9179A}"/>
          </ac:spMkLst>
        </pc:spChg>
        <pc:picChg chg="add del mod replId">
          <ac:chgData name="Bernadette Scott" userId="S::bernadette.scott@vinnies-cg.org.au::59d7f2bb-14b4-401c-ba39-1580fa7f662f" providerId="AD" clId="Web-{248458D7-5D85-99CB-F695-412752B352CD}" dt="2023-05-29T02:07:58.450" v="58"/>
          <ac:picMkLst>
            <pc:docMk/>
            <pc:sldMk cId="0" sldId="263"/>
            <ac:picMk id="20" creationId="{00000000-0000-0000-0000-000000000000}"/>
          </ac:picMkLst>
        </pc:picChg>
        <pc:picChg chg="add">
          <ac:chgData name="Bernadette Scott" userId="S::bernadette.scott@vinnies-cg.org.au::59d7f2bb-14b4-401c-ba39-1580fa7f662f" providerId="AD" clId="Web-{248458D7-5D85-99CB-F695-412752B352CD}" dt="2023-05-29T02:07:58.450" v="58"/>
          <ac:picMkLst>
            <pc:docMk/>
            <pc:sldMk cId="0" sldId="263"/>
            <ac:picMk id="21" creationId="{00000000-0000-0000-0000-000000000000}"/>
          </ac:picMkLst>
        </pc:picChg>
      </pc:sldChg>
      <pc:sldChg chg="addSp delSp modSp add del mod setBg modNotes">
        <pc:chgData name="Bernadette Scott" userId="S::bernadette.scott@vinnies-cg.org.au::59d7f2bb-14b4-401c-ba39-1580fa7f662f" providerId="AD" clId="Web-{248458D7-5D85-99CB-F695-412752B352CD}" dt="2023-05-29T02:24:25.393" v="267"/>
        <pc:sldMkLst>
          <pc:docMk/>
          <pc:sldMk cId="0" sldId="264"/>
        </pc:sldMkLst>
        <pc:spChg chg="mod ord">
          <ac:chgData name="Bernadette Scott" userId="S::bernadette.scott@vinnies-cg.org.au::59d7f2bb-14b4-401c-ba39-1580fa7f662f" providerId="AD" clId="Web-{248458D7-5D85-99CB-F695-412752B352CD}" dt="2023-05-29T02:11:22.189" v="90" actId="1076"/>
          <ac:spMkLst>
            <pc:docMk/>
            <pc:sldMk cId="0" sldId="264"/>
            <ac:spMk id="3" creationId="{00000000-0000-0000-0000-000000000000}"/>
          </ac:spMkLst>
        </pc:spChg>
        <pc:spChg chg="add del">
          <ac:chgData name="Bernadette Scott" userId="S::bernadette.scott@vinnies-cg.org.au::59d7f2bb-14b4-401c-ba39-1580fa7f662f" providerId="AD" clId="Web-{248458D7-5D85-99CB-F695-412752B352CD}" dt="2023-05-29T02:10:07.890" v="84"/>
          <ac:spMkLst>
            <pc:docMk/>
            <pc:sldMk cId="0" sldId="264"/>
            <ac:spMk id="6" creationId="{04812C46-200A-4DEB-A05E-3ED6C68C2387}"/>
          </ac:spMkLst>
        </pc:spChg>
        <pc:spChg chg="add del">
          <ac:chgData name="Bernadette Scott" userId="S::bernadette.scott@vinnies-cg.org.au::59d7f2bb-14b4-401c-ba39-1580fa7f662f" providerId="AD" clId="Web-{248458D7-5D85-99CB-F695-412752B352CD}" dt="2023-05-29T02:10:07.890" v="84"/>
          <ac:spMkLst>
            <pc:docMk/>
            <pc:sldMk cId="0" sldId="264"/>
            <ac:spMk id="7" creationId="{D1EA859B-E555-4109-94F3-6700E046E008}"/>
          </ac:spMkLst>
        </pc:spChg>
        <pc:spChg chg="add del">
          <ac:chgData name="Bernadette Scott" userId="S::bernadette.scott@vinnies-cg.org.au::59d7f2bb-14b4-401c-ba39-1580fa7f662f" providerId="AD" clId="Web-{248458D7-5D85-99CB-F695-412752B352CD}" dt="2023-05-29T02:08:58.014" v="74"/>
          <ac:spMkLst>
            <pc:docMk/>
            <pc:sldMk cId="0" sldId="264"/>
            <ac:spMk id="9" creationId="{04812C46-200A-4DEB-A05E-3ED6C68C2387}"/>
          </ac:spMkLst>
        </pc:spChg>
        <pc:spChg chg="add del">
          <ac:chgData name="Bernadette Scott" userId="S::bernadette.scott@vinnies-cg.org.au::59d7f2bb-14b4-401c-ba39-1580fa7f662f" providerId="AD" clId="Web-{248458D7-5D85-99CB-F695-412752B352CD}" dt="2023-05-29T02:08:58.014" v="74"/>
          <ac:spMkLst>
            <pc:docMk/>
            <pc:sldMk cId="0" sldId="264"/>
            <ac:spMk id="11" creationId="{D1EA859B-E555-4109-94F3-6700E046E008}"/>
          </ac:spMkLst>
        </pc:spChg>
        <pc:spChg chg="add del">
          <ac:chgData name="Bernadette Scott" userId="S::bernadette.scott@vinnies-cg.org.au::59d7f2bb-14b4-401c-ba39-1580fa7f662f" providerId="AD" clId="Web-{248458D7-5D85-99CB-F695-412752B352CD}" dt="2023-05-29T02:09:35.984" v="81"/>
          <ac:spMkLst>
            <pc:docMk/>
            <pc:sldMk cId="0" sldId="264"/>
            <ac:spMk id="12" creationId="{04812C46-200A-4DEB-A05E-3ED6C68C2387}"/>
          </ac:spMkLst>
        </pc:spChg>
        <pc:spChg chg="add del">
          <ac:chgData name="Bernadette Scott" userId="S::bernadette.scott@vinnies-cg.org.au::59d7f2bb-14b4-401c-ba39-1580fa7f662f" providerId="AD" clId="Web-{248458D7-5D85-99CB-F695-412752B352CD}" dt="2023-05-29T02:10:07.890" v="83"/>
          <ac:spMkLst>
            <pc:docMk/>
            <pc:sldMk cId="0" sldId="264"/>
            <ac:spMk id="14" creationId="{99192C51-B764-4A9B-9587-5EF8B628B8D9}"/>
          </ac:spMkLst>
        </pc:spChg>
        <pc:spChg chg="add del">
          <ac:chgData name="Bernadette Scott" userId="S::bernadette.scott@vinnies-cg.org.au::59d7f2bb-14b4-401c-ba39-1580fa7f662f" providerId="AD" clId="Web-{248458D7-5D85-99CB-F695-412752B352CD}" dt="2023-05-29T02:08:53.967" v="70"/>
          <ac:spMkLst>
            <pc:docMk/>
            <pc:sldMk cId="0" sldId="264"/>
            <ac:spMk id="16" creationId="{94E4D846-3AFC-4F86-8C35-24B0542A269D}"/>
          </ac:spMkLst>
        </pc:spChg>
        <pc:spChg chg="add del">
          <ac:chgData name="Bernadette Scott" userId="S::bernadette.scott@vinnies-cg.org.au::59d7f2bb-14b4-401c-ba39-1580fa7f662f" providerId="AD" clId="Web-{248458D7-5D85-99CB-F695-412752B352CD}" dt="2023-05-29T02:11:18.517" v="89"/>
          <ac:spMkLst>
            <pc:docMk/>
            <pc:sldMk cId="0" sldId="264"/>
            <ac:spMk id="17" creationId="{04812C46-200A-4DEB-A05E-3ED6C68C2387}"/>
          </ac:spMkLst>
        </pc:spChg>
        <pc:spChg chg="add del">
          <ac:chgData name="Bernadette Scott" userId="S::bernadette.scott@vinnies-cg.org.au::59d7f2bb-14b4-401c-ba39-1580fa7f662f" providerId="AD" clId="Web-{248458D7-5D85-99CB-F695-412752B352CD}" dt="2023-05-29T02:08:53.967" v="70"/>
          <ac:spMkLst>
            <pc:docMk/>
            <pc:sldMk cId="0" sldId="264"/>
            <ac:spMk id="18" creationId="{284781B9-12CB-45C3-907A-9ED93FF72C65}"/>
          </ac:spMkLst>
        </pc:spChg>
        <pc:spChg chg="add del">
          <ac:chgData name="Bernadette Scott" userId="S::bernadette.scott@vinnies-cg.org.au::59d7f2bb-14b4-401c-ba39-1580fa7f662f" providerId="AD" clId="Web-{248458D7-5D85-99CB-F695-412752B352CD}" dt="2023-05-29T02:11:18.517" v="89"/>
          <ac:spMkLst>
            <pc:docMk/>
            <pc:sldMk cId="0" sldId="264"/>
            <ac:spMk id="19" creationId="{D1EA859B-E555-4109-94F3-6700E046E008}"/>
          </ac:spMkLst>
        </pc:spChg>
        <pc:spChg chg="add del">
          <ac:chgData name="Bernadette Scott" userId="S::bernadette.scott@vinnies-cg.org.au::59d7f2bb-14b4-401c-ba39-1580fa7f662f" providerId="AD" clId="Web-{248458D7-5D85-99CB-F695-412752B352CD}" dt="2023-05-29T02:08:53.967" v="70"/>
          <ac:spMkLst>
            <pc:docMk/>
            <pc:sldMk cId="0" sldId="264"/>
            <ac:spMk id="20" creationId="{55D4142C-5077-457F-A6AD-3FECFDB39685}"/>
          </ac:spMkLst>
        </pc:spChg>
        <pc:spChg chg="add del">
          <ac:chgData name="Bernadette Scott" userId="S::bernadette.scott@vinnies-cg.org.au::59d7f2bb-14b4-401c-ba39-1580fa7f662f" providerId="AD" clId="Web-{248458D7-5D85-99CB-F695-412752B352CD}" dt="2023-05-29T02:08:53.967" v="70"/>
          <ac:spMkLst>
            <pc:docMk/>
            <pc:sldMk cId="0" sldId="264"/>
            <ac:spMk id="22" creationId="{7A5F0580-5EE9-419F-96EE-B6529EF6E7D0}"/>
          </ac:spMkLst>
        </pc:spChg>
        <pc:spChg chg="add">
          <ac:chgData name="Bernadette Scott" userId="S::bernadette.scott@vinnies-cg.org.au::59d7f2bb-14b4-401c-ba39-1580fa7f662f" providerId="AD" clId="Web-{248458D7-5D85-99CB-F695-412752B352CD}" dt="2023-05-29T02:11:18.517" v="89"/>
          <ac:spMkLst>
            <pc:docMk/>
            <pc:sldMk cId="0" sldId="264"/>
            <ac:spMk id="24" creationId="{330D6772-5550-42D5-B8BC-CDE28365623B}"/>
          </ac:spMkLst>
        </pc:spChg>
        <pc:spChg chg="add">
          <ac:chgData name="Bernadette Scott" userId="S::bernadette.scott@vinnies-cg.org.au::59d7f2bb-14b4-401c-ba39-1580fa7f662f" providerId="AD" clId="Web-{248458D7-5D85-99CB-F695-412752B352CD}" dt="2023-05-29T02:11:18.517" v="89"/>
          <ac:spMkLst>
            <pc:docMk/>
            <pc:sldMk cId="0" sldId="264"/>
            <ac:spMk id="26" creationId="{97DB0DD1-0F30-4B7E-A6DC-3DDA7D5B351C}"/>
          </ac:spMkLst>
        </pc:spChg>
        <pc:picChg chg="add mod">
          <ac:chgData name="Bernadette Scott" userId="S::bernadette.scott@vinnies-cg.org.au::59d7f2bb-14b4-401c-ba39-1580fa7f662f" providerId="AD" clId="Web-{248458D7-5D85-99CB-F695-412752B352CD}" dt="2023-05-29T02:11:18.517" v="89"/>
          <ac:picMkLst>
            <pc:docMk/>
            <pc:sldMk cId="0" sldId="264"/>
            <ac:picMk id="2" creationId="{7A9F44B7-1C96-43D9-5341-3C466EEEDD5E}"/>
          </ac:picMkLst>
        </pc:picChg>
        <pc:picChg chg="del mod ord">
          <ac:chgData name="Bernadette Scott" userId="S::bernadette.scott@vinnies-cg.org.au::59d7f2bb-14b4-401c-ba39-1580fa7f662f" providerId="AD" clId="Web-{248458D7-5D85-99CB-F695-412752B352CD}" dt="2023-05-29T02:11:01.704" v="86"/>
          <ac:picMkLst>
            <pc:docMk/>
            <pc:sldMk cId="0" sldId="264"/>
            <ac:picMk id="4" creationId="{00000000-0000-0000-0000-000000000000}"/>
          </ac:picMkLst>
        </pc:picChg>
      </pc:sldChg>
      <pc:sldChg chg="addSp delSp modSp add del mod setBg modNotes">
        <pc:chgData name="Bernadette Scott" userId="S::bernadette.scott@vinnies-cg.org.au::59d7f2bb-14b4-401c-ba39-1580fa7f662f" providerId="AD" clId="Web-{248458D7-5D85-99CB-F695-412752B352CD}" dt="2023-05-29T02:24:25.471" v="268"/>
        <pc:sldMkLst>
          <pc:docMk/>
          <pc:sldMk cId="0" sldId="265"/>
        </pc:sldMkLst>
        <pc:spChg chg="mod ord">
          <ac:chgData name="Bernadette Scott" userId="S::bernadette.scott@vinnies-cg.org.au::59d7f2bb-14b4-401c-ba39-1580fa7f662f" providerId="AD" clId="Web-{248458D7-5D85-99CB-F695-412752B352CD}" dt="2023-05-29T02:16:51.852" v="144" actId="20577"/>
          <ac:spMkLst>
            <pc:docMk/>
            <pc:sldMk cId="0" sldId="265"/>
            <ac:spMk id="3" creationId="{00000000-0000-0000-0000-000000000000}"/>
          </ac:spMkLst>
        </pc:spChg>
        <pc:spChg chg="add del">
          <ac:chgData name="Bernadette Scott" userId="S::bernadette.scott@vinnies-cg.org.au::59d7f2bb-14b4-401c-ba39-1580fa7f662f" providerId="AD" clId="Web-{248458D7-5D85-99CB-F695-412752B352CD}" dt="2023-05-29T02:14:35.943" v="111"/>
          <ac:spMkLst>
            <pc:docMk/>
            <pc:sldMk cId="0" sldId="265"/>
            <ac:spMk id="9" creationId="{D19BB8BE-1351-4D9B-B761-F84A0B5B6519}"/>
          </ac:spMkLst>
        </pc:spChg>
        <pc:spChg chg="add">
          <ac:chgData name="Bernadette Scott" userId="S::bernadette.scott@vinnies-cg.org.au::59d7f2bb-14b4-401c-ba39-1580fa7f662f" providerId="AD" clId="Web-{248458D7-5D85-99CB-F695-412752B352CD}" dt="2023-05-29T02:14:35.943" v="111"/>
          <ac:spMkLst>
            <pc:docMk/>
            <pc:sldMk cId="0" sldId="265"/>
            <ac:spMk id="14" creationId="{04812C46-200A-4DEB-A05E-3ED6C68C2387}"/>
          </ac:spMkLst>
        </pc:spChg>
        <pc:picChg chg="mod">
          <ac:chgData name="Bernadette Scott" userId="S::bernadette.scott@vinnies-cg.org.au::59d7f2bb-14b4-401c-ba39-1580fa7f662f" providerId="AD" clId="Web-{248458D7-5D85-99CB-F695-412752B352CD}" dt="2023-05-29T02:16:06.320" v="125" actId="14100"/>
          <ac:picMkLst>
            <pc:docMk/>
            <pc:sldMk cId="0" sldId="265"/>
            <ac:picMk id="4" creationId="{00000000-0000-0000-0000-000000000000}"/>
          </ac:picMkLst>
        </pc:picChg>
      </pc:sldChg>
      <pc:sldChg chg="addSp modSp add del mod setBg modNotes">
        <pc:chgData name="Bernadette Scott" userId="S::bernadette.scott@vinnies-cg.org.au::59d7f2bb-14b4-401c-ba39-1580fa7f662f" providerId="AD" clId="Web-{248458D7-5D85-99CB-F695-412752B352CD}" dt="2023-05-29T02:24:25.534" v="269"/>
        <pc:sldMkLst>
          <pc:docMk/>
          <pc:sldMk cId="0" sldId="266"/>
        </pc:sldMkLst>
        <pc:spChg chg="mod ord">
          <ac:chgData name="Bernadette Scott" userId="S::bernadette.scott@vinnies-cg.org.au::59d7f2bb-14b4-401c-ba39-1580fa7f662f" providerId="AD" clId="Web-{248458D7-5D85-99CB-F695-412752B352CD}" dt="2023-05-29T02:14:22.427" v="110" actId="1076"/>
          <ac:spMkLst>
            <pc:docMk/>
            <pc:sldMk cId="0" sldId="266"/>
            <ac:spMk id="3" creationId="{00000000-0000-0000-0000-000000000000}"/>
          </ac:spMkLst>
        </pc:spChg>
        <pc:spChg chg="add">
          <ac:chgData name="Bernadette Scott" userId="S::bernadette.scott@vinnies-cg.org.au::59d7f2bb-14b4-401c-ba39-1580fa7f662f" providerId="AD" clId="Web-{248458D7-5D85-99CB-F695-412752B352CD}" dt="2023-05-29T02:13:56.989" v="93"/>
          <ac:spMkLst>
            <pc:docMk/>
            <pc:sldMk cId="0" sldId="266"/>
            <ac:spMk id="9" creationId="{04812C46-200A-4DEB-A05E-3ED6C68C2387}"/>
          </ac:spMkLst>
        </pc:spChg>
        <pc:spChg chg="add">
          <ac:chgData name="Bernadette Scott" userId="S::bernadette.scott@vinnies-cg.org.au::59d7f2bb-14b4-401c-ba39-1580fa7f662f" providerId="AD" clId="Web-{248458D7-5D85-99CB-F695-412752B352CD}" dt="2023-05-29T02:13:56.989" v="93"/>
          <ac:spMkLst>
            <pc:docMk/>
            <pc:sldMk cId="0" sldId="266"/>
            <ac:spMk id="11" creationId="{D1EA859B-E555-4109-94F3-6700E046E008}"/>
          </ac:spMkLst>
        </pc:spChg>
        <pc:picChg chg="mod">
          <ac:chgData name="Bernadette Scott" userId="S::bernadette.scott@vinnies-cg.org.au::59d7f2bb-14b4-401c-ba39-1580fa7f662f" providerId="AD" clId="Web-{248458D7-5D85-99CB-F695-412752B352CD}" dt="2023-05-29T02:13:56.989" v="93"/>
          <ac:picMkLst>
            <pc:docMk/>
            <pc:sldMk cId="0" sldId="266"/>
            <ac:picMk id="4" creationId="{00000000-0000-0000-0000-000000000000}"/>
          </ac:picMkLst>
        </pc:picChg>
      </pc:sldChg>
      <pc:sldChg chg="addSp modSp add del mod setBg modNotes">
        <pc:chgData name="Bernadette Scott" userId="S::bernadette.scott@vinnies-cg.org.au::59d7f2bb-14b4-401c-ba39-1580fa7f662f" providerId="AD" clId="Web-{248458D7-5D85-99CB-F695-412752B352CD}" dt="2023-05-29T02:24:25.565" v="270"/>
        <pc:sldMkLst>
          <pc:docMk/>
          <pc:sldMk cId="0" sldId="267"/>
        </pc:sldMkLst>
        <pc:spChg chg="mod">
          <ac:chgData name="Bernadette Scott" userId="S::bernadette.scott@vinnies-cg.org.au::59d7f2bb-14b4-401c-ba39-1580fa7f662f" providerId="AD" clId="Web-{248458D7-5D85-99CB-F695-412752B352CD}" dt="2023-05-29T02:17:17.603" v="147" actId="1076"/>
          <ac:spMkLst>
            <pc:docMk/>
            <pc:sldMk cId="0" sldId="267"/>
            <ac:spMk id="3" creationId="{00000000-0000-0000-0000-000000000000}"/>
          </ac:spMkLst>
        </pc:spChg>
        <pc:spChg chg="add">
          <ac:chgData name="Bernadette Scott" userId="S::bernadette.scott@vinnies-cg.org.au::59d7f2bb-14b4-401c-ba39-1580fa7f662f" providerId="AD" clId="Web-{248458D7-5D85-99CB-F695-412752B352CD}" dt="2023-05-29T02:17:12.649" v="146"/>
          <ac:spMkLst>
            <pc:docMk/>
            <pc:sldMk cId="0" sldId="267"/>
            <ac:spMk id="9" creationId="{04812C46-200A-4DEB-A05E-3ED6C68C2387}"/>
          </ac:spMkLst>
        </pc:spChg>
        <pc:spChg chg="add">
          <ac:chgData name="Bernadette Scott" userId="S::bernadette.scott@vinnies-cg.org.au::59d7f2bb-14b4-401c-ba39-1580fa7f662f" providerId="AD" clId="Web-{248458D7-5D85-99CB-F695-412752B352CD}" dt="2023-05-29T02:17:12.649" v="146"/>
          <ac:spMkLst>
            <pc:docMk/>
            <pc:sldMk cId="0" sldId="267"/>
            <ac:spMk id="11" creationId="{D1EA859B-E555-4109-94F3-6700E046E008}"/>
          </ac:spMkLst>
        </pc:spChg>
        <pc:picChg chg="add">
          <ac:chgData name="Bernadette Scott" userId="S::bernadette.scott@vinnies-cg.org.au::59d7f2bb-14b4-401c-ba39-1580fa7f662f" providerId="AD" clId="Web-{248458D7-5D85-99CB-F695-412752B352CD}" dt="2023-05-29T02:17:12.649" v="146"/>
          <ac:picMkLst>
            <pc:docMk/>
            <pc:sldMk cId="0" sldId="267"/>
            <ac:picMk id="5" creationId="{07D8C0D1-46B9-238D-2B81-778D81142F3B}"/>
          </ac:picMkLst>
        </pc:picChg>
      </pc:sldChg>
      <pc:sldChg chg="addSp modSp add del mod setBg modNotes">
        <pc:chgData name="Bernadette Scott" userId="S::bernadette.scott@vinnies-cg.org.au::59d7f2bb-14b4-401c-ba39-1580fa7f662f" providerId="AD" clId="Web-{248458D7-5D85-99CB-F695-412752B352CD}" dt="2023-05-29T02:24:25.627" v="271"/>
        <pc:sldMkLst>
          <pc:docMk/>
          <pc:sldMk cId="0" sldId="268"/>
        </pc:sldMkLst>
        <pc:spChg chg="mod ord">
          <ac:chgData name="Bernadette Scott" userId="S::bernadette.scott@vinnies-cg.org.au::59d7f2bb-14b4-401c-ba39-1580fa7f662f" providerId="AD" clId="Web-{248458D7-5D85-99CB-F695-412752B352CD}" dt="2023-05-29T02:17:42.244" v="155" actId="1076"/>
          <ac:spMkLst>
            <pc:docMk/>
            <pc:sldMk cId="0" sldId="268"/>
            <ac:spMk id="3" creationId="{00000000-0000-0000-0000-000000000000}"/>
          </ac:spMkLst>
        </pc:spChg>
        <pc:spChg chg="add">
          <ac:chgData name="Bernadette Scott" userId="S::bernadette.scott@vinnies-cg.org.au::59d7f2bb-14b4-401c-ba39-1580fa7f662f" providerId="AD" clId="Web-{248458D7-5D85-99CB-F695-412752B352CD}" dt="2023-05-29T02:17:32.353" v="149"/>
          <ac:spMkLst>
            <pc:docMk/>
            <pc:sldMk cId="0" sldId="268"/>
            <ac:spMk id="9" creationId="{04812C46-200A-4DEB-A05E-3ED6C68C2387}"/>
          </ac:spMkLst>
        </pc:spChg>
        <pc:spChg chg="add">
          <ac:chgData name="Bernadette Scott" userId="S::bernadette.scott@vinnies-cg.org.au::59d7f2bb-14b4-401c-ba39-1580fa7f662f" providerId="AD" clId="Web-{248458D7-5D85-99CB-F695-412752B352CD}" dt="2023-05-29T02:17:32.353" v="149"/>
          <ac:spMkLst>
            <pc:docMk/>
            <pc:sldMk cId="0" sldId="268"/>
            <ac:spMk id="11" creationId="{D1EA859B-E555-4109-94F3-6700E046E008}"/>
          </ac:spMkLst>
        </pc:spChg>
        <pc:picChg chg="mod">
          <ac:chgData name="Bernadette Scott" userId="S::bernadette.scott@vinnies-cg.org.au::59d7f2bb-14b4-401c-ba39-1580fa7f662f" providerId="AD" clId="Web-{248458D7-5D85-99CB-F695-412752B352CD}" dt="2023-05-29T02:17:32.353" v="149"/>
          <ac:picMkLst>
            <pc:docMk/>
            <pc:sldMk cId="0" sldId="268"/>
            <ac:picMk id="4" creationId="{00000000-0000-0000-0000-000000000000}"/>
          </ac:picMkLst>
        </pc:picChg>
      </pc:sldChg>
      <pc:sldChg chg="addSp modSp add del mod setBg modNotes">
        <pc:chgData name="Bernadette Scott" userId="S::bernadette.scott@vinnies-cg.org.au::59d7f2bb-14b4-401c-ba39-1580fa7f662f" providerId="AD" clId="Web-{248458D7-5D85-99CB-F695-412752B352CD}" dt="2023-05-29T02:24:25.690" v="272"/>
        <pc:sldMkLst>
          <pc:docMk/>
          <pc:sldMk cId="0" sldId="269"/>
        </pc:sldMkLst>
        <pc:spChg chg="mod ord">
          <ac:chgData name="Bernadette Scott" userId="S::bernadette.scott@vinnies-cg.org.au::59d7f2bb-14b4-401c-ba39-1580fa7f662f" providerId="AD" clId="Web-{248458D7-5D85-99CB-F695-412752B352CD}" dt="2023-05-29T02:18:11.229" v="166" actId="20577"/>
          <ac:spMkLst>
            <pc:docMk/>
            <pc:sldMk cId="0" sldId="269"/>
            <ac:spMk id="3" creationId="{00000000-0000-0000-0000-000000000000}"/>
          </ac:spMkLst>
        </pc:spChg>
        <pc:spChg chg="add">
          <ac:chgData name="Bernadette Scott" userId="S::bernadette.scott@vinnies-cg.org.au::59d7f2bb-14b4-401c-ba39-1580fa7f662f" providerId="AD" clId="Web-{248458D7-5D85-99CB-F695-412752B352CD}" dt="2023-05-29T02:17:56.947" v="157"/>
          <ac:spMkLst>
            <pc:docMk/>
            <pc:sldMk cId="0" sldId="269"/>
            <ac:spMk id="9" creationId="{04812C46-200A-4DEB-A05E-3ED6C68C2387}"/>
          </ac:spMkLst>
        </pc:spChg>
        <pc:spChg chg="add">
          <ac:chgData name="Bernadette Scott" userId="S::bernadette.scott@vinnies-cg.org.au::59d7f2bb-14b4-401c-ba39-1580fa7f662f" providerId="AD" clId="Web-{248458D7-5D85-99CB-F695-412752B352CD}" dt="2023-05-29T02:17:56.947" v="157"/>
          <ac:spMkLst>
            <pc:docMk/>
            <pc:sldMk cId="0" sldId="269"/>
            <ac:spMk id="11" creationId="{D1EA859B-E555-4109-94F3-6700E046E008}"/>
          </ac:spMkLst>
        </pc:spChg>
        <pc:picChg chg="mod">
          <ac:chgData name="Bernadette Scott" userId="S::bernadette.scott@vinnies-cg.org.au::59d7f2bb-14b4-401c-ba39-1580fa7f662f" providerId="AD" clId="Web-{248458D7-5D85-99CB-F695-412752B352CD}" dt="2023-05-29T02:17:56.947" v="157"/>
          <ac:picMkLst>
            <pc:docMk/>
            <pc:sldMk cId="0" sldId="269"/>
            <ac:picMk id="4" creationId="{00000000-0000-0000-0000-000000000000}"/>
          </ac:picMkLst>
        </pc:picChg>
      </pc:sldChg>
      <pc:sldChg chg="addSp delSp modSp add del mod setBg modNotes">
        <pc:chgData name="Bernadette Scott" userId="S::bernadette.scott@vinnies-cg.org.au::59d7f2bb-14b4-401c-ba39-1580fa7f662f" providerId="AD" clId="Web-{248458D7-5D85-99CB-F695-412752B352CD}" dt="2023-05-29T02:24:25.768" v="273"/>
        <pc:sldMkLst>
          <pc:docMk/>
          <pc:sldMk cId="0" sldId="270"/>
        </pc:sldMkLst>
        <pc:spChg chg="mod">
          <ac:chgData name="Bernadette Scott" userId="S::bernadette.scott@vinnies-cg.org.au::59d7f2bb-14b4-401c-ba39-1580fa7f662f" providerId="AD" clId="Web-{248458D7-5D85-99CB-F695-412752B352CD}" dt="2023-05-29T02:18:45.479" v="171" actId="1076"/>
          <ac:spMkLst>
            <pc:docMk/>
            <pc:sldMk cId="0" sldId="270"/>
            <ac:spMk id="2" creationId="{00000000-0000-0000-0000-000000000000}"/>
          </ac:spMkLst>
        </pc:spChg>
        <pc:spChg chg="add del">
          <ac:chgData name="Bernadette Scott" userId="S::bernadette.scott@vinnies-cg.org.au::59d7f2bb-14b4-401c-ba39-1580fa7f662f" providerId="AD" clId="Web-{248458D7-5D85-99CB-F695-412752B352CD}" dt="2023-05-29T02:18:41.901" v="170"/>
          <ac:spMkLst>
            <pc:docMk/>
            <pc:sldMk cId="0" sldId="270"/>
            <ac:spMk id="10" creationId="{611AD2E1-CEE7-3160-A9F1-4FA1F3AEF4FC}"/>
          </ac:spMkLst>
        </pc:spChg>
        <pc:spChg chg="add">
          <ac:chgData name="Bernadette Scott" userId="S::bernadette.scott@vinnies-cg.org.au::59d7f2bb-14b4-401c-ba39-1580fa7f662f" providerId="AD" clId="Web-{248458D7-5D85-99CB-F695-412752B352CD}" dt="2023-05-29T02:18:38.026" v="169"/>
          <ac:spMkLst>
            <pc:docMk/>
            <pc:sldMk cId="0" sldId="270"/>
            <ac:spMk id="13" creationId="{96CF2A2B-0745-440C-9224-C5C6A0A4286F}"/>
          </ac:spMkLst>
        </pc:spChg>
        <pc:spChg chg="add">
          <ac:chgData name="Bernadette Scott" userId="S::bernadette.scott@vinnies-cg.org.au::59d7f2bb-14b4-401c-ba39-1580fa7f662f" providerId="AD" clId="Web-{248458D7-5D85-99CB-F695-412752B352CD}" dt="2023-05-29T02:18:38.026" v="169"/>
          <ac:spMkLst>
            <pc:docMk/>
            <pc:sldMk cId="0" sldId="270"/>
            <ac:spMk id="15" creationId="{75BE6D6B-84C9-4D2B-97EB-773B7369EF82}"/>
          </ac:spMkLst>
        </pc:spChg>
        <pc:picChg chg="add">
          <ac:chgData name="Bernadette Scott" userId="S::bernadette.scott@vinnies-cg.org.au::59d7f2bb-14b4-401c-ba39-1580fa7f662f" providerId="AD" clId="Web-{248458D7-5D85-99CB-F695-412752B352CD}" dt="2023-05-29T02:18:38.026" v="169"/>
          <ac:picMkLst>
            <pc:docMk/>
            <pc:sldMk cId="0" sldId="270"/>
            <ac:picMk id="6" creationId="{00000000-0000-0000-0000-000000000000}"/>
          </ac:picMkLst>
        </pc:picChg>
        <pc:picChg chg="del mod replId">
          <ac:chgData name="Bernadette Scott" userId="S::bernadette.scott@vinnies-cg.org.au::59d7f2bb-14b4-401c-ba39-1580fa7f662f" providerId="AD" clId="Web-{248458D7-5D85-99CB-F695-412752B352CD}" dt="2023-05-29T02:18:38.026" v="169"/>
          <ac:picMkLst>
            <pc:docMk/>
            <pc:sldMk cId="0" sldId="270"/>
            <ac:picMk id="8" creationId="{00000000-0000-0000-0000-000000000000}"/>
          </ac:picMkLst>
        </pc:picChg>
      </pc:sldChg>
      <pc:sldChg chg="addSp modSp add del mod setBg modNotes">
        <pc:chgData name="Bernadette Scott" userId="S::bernadette.scott@vinnies-cg.org.au::59d7f2bb-14b4-401c-ba39-1580fa7f662f" providerId="AD" clId="Web-{248458D7-5D85-99CB-F695-412752B352CD}" dt="2023-05-29T02:24:25.862" v="274"/>
        <pc:sldMkLst>
          <pc:docMk/>
          <pc:sldMk cId="0" sldId="271"/>
        </pc:sldMkLst>
        <pc:spChg chg="mod ord">
          <ac:chgData name="Bernadette Scott" userId="S::bernadette.scott@vinnies-cg.org.au::59d7f2bb-14b4-401c-ba39-1580fa7f662f" providerId="AD" clId="Web-{248458D7-5D85-99CB-F695-412752B352CD}" dt="2023-05-29T02:19:13.996" v="183" actId="1076"/>
          <ac:spMkLst>
            <pc:docMk/>
            <pc:sldMk cId="0" sldId="271"/>
            <ac:spMk id="3" creationId="{00000000-0000-0000-0000-000000000000}"/>
          </ac:spMkLst>
        </pc:spChg>
        <pc:spChg chg="add mod">
          <ac:chgData name="Bernadette Scott" userId="S::bernadette.scott@vinnies-cg.org.au::59d7f2bb-14b4-401c-ba39-1580fa7f662f" providerId="AD" clId="Web-{248458D7-5D85-99CB-F695-412752B352CD}" dt="2023-05-29T02:19:10.824" v="180" actId="20577"/>
          <ac:spMkLst>
            <pc:docMk/>
            <pc:sldMk cId="0" sldId="271"/>
            <ac:spMk id="9" creationId="{04812C46-200A-4DEB-A05E-3ED6C68C2387}"/>
          </ac:spMkLst>
        </pc:spChg>
        <pc:spChg chg="add">
          <ac:chgData name="Bernadette Scott" userId="S::bernadette.scott@vinnies-cg.org.au::59d7f2bb-14b4-401c-ba39-1580fa7f662f" providerId="AD" clId="Web-{248458D7-5D85-99CB-F695-412752B352CD}" dt="2023-05-29T02:19:01.183" v="173"/>
          <ac:spMkLst>
            <pc:docMk/>
            <pc:sldMk cId="0" sldId="271"/>
            <ac:spMk id="11" creationId="{D1EA859B-E555-4109-94F3-6700E046E008}"/>
          </ac:spMkLst>
        </pc:spChg>
        <pc:picChg chg="mod">
          <ac:chgData name="Bernadette Scott" userId="S::bernadette.scott@vinnies-cg.org.au::59d7f2bb-14b4-401c-ba39-1580fa7f662f" providerId="AD" clId="Web-{248458D7-5D85-99CB-F695-412752B352CD}" dt="2023-05-29T02:19:01.183" v="173"/>
          <ac:picMkLst>
            <pc:docMk/>
            <pc:sldMk cId="0" sldId="271"/>
            <ac:picMk id="4" creationId="{00000000-0000-0000-0000-000000000000}"/>
          </ac:picMkLst>
        </pc:picChg>
      </pc:sldChg>
      <pc:sldChg chg="addSp modSp add del mod setBg modNotes">
        <pc:chgData name="Bernadette Scott" userId="S::bernadette.scott@vinnies-cg.org.au::59d7f2bb-14b4-401c-ba39-1580fa7f662f" providerId="AD" clId="Web-{248458D7-5D85-99CB-F695-412752B352CD}" dt="2023-05-29T02:24:25.909" v="275"/>
        <pc:sldMkLst>
          <pc:docMk/>
          <pc:sldMk cId="0" sldId="272"/>
        </pc:sldMkLst>
        <pc:spChg chg="mod">
          <ac:chgData name="Bernadette Scott" userId="S::bernadette.scott@vinnies-cg.org.au::59d7f2bb-14b4-401c-ba39-1580fa7f662f" providerId="AD" clId="Web-{248458D7-5D85-99CB-F695-412752B352CD}" dt="2023-05-29T02:19:31.980" v="185"/>
          <ac:spMkLst>
            <pc:docMk/>
            <pc:sldMk cId="0" sldId="272"/>
            <ac:spMk id="2" creationId="{00000000-0000-0000-0000-000000000000}"/>
          </ac:spMkLst>
        </pc:spChg>
        <pc:spChg chg="mod">
          <ac:chgData name="Bernadette Scott" userId="S::bernadette.scott@vinnies-cg.org.au::59d7f2bb-14b4-401c-ba39-1580fa7f662f" providerId="AD" clId="Web-{248458D7-5D85-99CB-F695-412752B352CD}" dt="2023-05-29T02:19:53.356" v="198" actId="20577"/>
          <ac:spMkLst>
            <pc:docMk/>
            <pc:sldMk cId="0" sldId="272"/>
            <ac:spMk id="3" creationId="{00000000-0000-0000-0000-000000000000}"/>
          </ac:spMkLst>
        </pc:spChg>
        <pc:spChg chg="add">
          <ac:chgData name="Bernadette Scott" userId="S::bernadette.scott@vinnies-cg.org.au::59d7f2bb-14b4-401c-ba39-1580fa7f662f" providerId="AD" clId="Web-{248458D7-5D85-99CB-F695-412752B352CD}" dt="2023-05-29T02:19:31.980" v="185"/>
          <ac:spMkLst>
            <pc:docMk/>
            <pc:sldMk cId="0" sldId="272"/>
            <ac:spMk id="9" creationId="{94E4D846-3AFC-4F86-8C35-24B0542A269D}"/>
          </ac:spMkLst>
        </pc:spChg>
        <pc:spChg chg="add">
          <ac:chgData name="Bernadette Scott" userId="S::bernadette.scott@vinnies-cg.org.au::59d7f2bb-14b4-401c-ba39-1580fa7f662f" providerId="AD" clId="Web-{248458D7-5D85-99CB-F695-412752B352CD}" dt="2023-05-29T02:19:31.980" v="185"/>
          <ac:spMkLst>
            <pc:docMk/>
            <pc:sldMk cId="0" sldId="272"/>
            <ac:spMk id="11" creationId="{284781B9-12CB-45C3-907A-9ED93FF72C65}"/>
          </ac:spMkLst>
        </pc:spChg>
        <pc:spChg chg="add">
          <ac:chgData name="Bernadette Scott" userId="S::bernadette.scott@vinnies-cg.org.au::59d7f2bb-14b4-401c-ba39-1580fa7f662f" providerId="AD" clId="Web-{248458D7-5D85-99CB-F695-412752B352CD}" dt="2023-05-29T02:19:31.980" v="185"/>
          <ac:spMkLst>
            <pc:docMk/>
            <pc:sldMk cId="0" sldId="272"/>
            <ac:spMk id="13" creationId="{55D4142C-5077-457F-A6AD-3FECFDB39685}"/>
          </ac:spMkLst>
        </pc:spChg>
        <pc:spChg chg="add">
          <ac:chgData name="Bernadette Scott" userId="S::bernadette.scott@vinnies-cg.org.au::59d7f2bb-14b4-401c-ba39-1580fa7f662f" providerId="AD" clId="Web-{248458D7-5D85-99CB-F695-412752B352CD}" dt="2023-05-29T02:19:31.980" v="185"/>
          <ac:spMkLst>
            <pc:docMk/>
            <pc:sldMk cId="0" sldId="272"/>
            <ac:spMk id="15" creationId="{7A5F0580-5EE9-419F-96EE-B6529EF6E7D0}"/>
          </ac:spMkLst>
        </pc:spChg>
        <pc:picChg chg="mod ord">
          <ac:chgData name="Bernadette Scott" userId="S::bernadette.scott@vinnies-cg.org.au::59d7f2bb-14b4-401c-ba39-1580fa7f662f" providerId="AD" clId="Web-{248458D7-5D85-99CB-F695-412752B352CD}" dt="2023-05-29T02:19:31.980" v="185"/>
          <ac:picMkLst>
            <pc:docMk/>
            <pc:sldMk cId="0" sldId="272"/>
            <ac:picMk id="4" creationId="{00000000-0000-0000-0000-000000000000}"/>
          </ac:picMkLst>
        </pc:picChg>
      </pc:sldChg>
      <pc:sldChg chg="addSp modSp add del mod setBg modNotes">
        <pc:chgData name="Bernadette Scott" userId="S::bernadette.scott@vinnies-cg.org.au::59d7f2bb-14b4-401c-ba39-1580fa7f662f" providerId="AD" clId="Web-{248458D7-5D85-99CB-F695-412752B352CD}" dt="2023-05-29T02:24:25.956" v="276"/>
        <pc:sldMkLst>
          <pc:docMk/>
          <pc:sldMk cId="0" sldId="273"/>
        </pc:sldMkLst>
        <pc:spChg chg="mod ord">
          <ac:chgData name="Bernadette Scott" userId="S::bernadette.scott@vinnies-cg.org.au::59d7f2bb-14b4-401c-ba39-1580fa7f662f" providerId="AD" clId="Web-{248458D7-5D85-99CB-F695-412752B352CD}" dt="2023-05-29T02:20:31.357" v="207" actId="1076"/>
          <ac:spMkLst>
            <pc:docMk/>
            <pc:sldMk cId="0" sldId="273"/>
            <ac:spMk id="3" creationId="{00000000-0000-0000-0000-000000000000}"/>
          </ac:spMkLst>
        </pc:spChg>
        <pc:spChg chg="add">
          <ac:chgData name="Bernadette Scott" userId="S::bernadette.scott@vinnies-cg.org.au::59d7f2bb-14b4-401c-ba39-1580fa7f662f" providerId="AD" clId="Web-{248458D7-5D85-99CB-F695-412752B352CD}" dt="2023-05-29T02:20:14.044" v="200"/>
          <ac:spMkLst>
            <pc:docMk/>
            <pc:sldMk cId="0" sldId="273"/>
            <ac:spMk id="9" creationId="{04812C46-200A-4DEB-A05E-3ED6C68C2387}"/>
          </ac:spMkLst>
        </pc:spChg>
        <pc:spChg chg="add">
          <ac:chgData name="Bernadette Scott" userId="S::bernadette.scott@vinnies-cg.org.au::59d7f2bb-14b4-401c-ba39-1580fa7f662f" providerId="AD" clId="Web-{248458D7-5D85-99CB-F695-412752B352CD}" dt="2023-05-29T02:20:14.044" v="200"/>
          <ac:spMkLst>
            <pc:docMk/>
            <pc:sldMk cId="0" sldId="273"/>
            <ac:spMk id="11" creationId="{D1EA859B-E555-4109-94F3-6700E046E008}"/>
          </ac:spMkLst>
        </pc:spChg>
        <pc:picChg chg="mod">
          <ac:chgData name="Bernadette Scott" userId="S::bernadette.scott@vinnies-cg.org.au::59d7f2bb-14b4-401c-ba39-1580fa7f662f" providerId="AD" clId="Web-{248458D7-5D85-99CB-F695-412752B352CD}" dt="2023-05-29T02:20:29.232" v="206" actId="1076"/>
          <ac:picMkLst>
            <pc:docMk/>
            <pc:sldMk cId="0" sldId="273"/>
            <ac:picMk id="4" creationId="{00000000-0000-0000-0000-000000000000}"/>
          </ac:picMkLst>
        </pc:picChg>
      </pc:sldChg>
      <pc:sldChg chg="addSp modSp add del mod setBg modNotes">
        <pc:chgData name="Bernadette Scott" userId="S::bernadette.scott@vinnies-cg.org.au::59d7f2bb-14b4-401c-ba39-1580fa7f662f" providerId="AD" clId="Web-{248458D7-5D85-99CB-F695-412752B352CD}" dt="2023-05-29T02:24:25.987" v="277"/>
        <pc:sldMkLst>
          <pc:docMk/>
          <pc:sldMk cId="0" sldId="274"/>
        </pc:sldMkLst>
        <pc:spChg chg="mod ord">
          <ac:chgData name="Bernadette Scott" userId="S::bernadette.scott@vinnies-cg.org.au::59d7f2bb-14b4-401c-ba39-1580fa7f662f" providerId="AD" clId="Web-{248458D7-5D85-99CB-F695-412752B352CD}" dt="2023-05-29T02:20:43.982" v="209"/>
          <ac:spMkLst>
            <pc:docMk/>
            <pc:sldMk cId="0" sldId="274"/>
            <ac:spMk id="3" creationId="{00000000-0000-0000-0000-000000000000}"/>
          </ac:spMkLst>
        </pc:spChg>
        <pc:spChg chg="add">
          <ac:chgData name="Bernadette Scott" userId="S::bernadette.scott@vinnies-cg.org.au::59d7f2bb-14b4-401c-ba39-1580fa7f662f" providerId="AD" clId="Web-{248458D7-5D85-99CB-F695-412752B352CD}" dt="2023-05-29T02:20:43.982" v="209"/>
          <ac:spMkLst>
            <pc:docMk/>
            <pc:sldMk cId="0" sldId="274"/>
            <ac:spMk id="9" creationId="{04812C46-200A-4DEB-A05E-3ED6C68C2387}"/>
          </ac:spMkLst>
        </pc:spChg>
        <pc:spChg chg="add">
          <ac:chgData name="Bernadette Scott" userId="S::bernadette.scott@vinnies-cg.org.au::59d7f2bb-14b4-401c-ba39-1580fa7f662f" providerId="AD" clId="Web-{248458D7-5D85-99CB-F695-412752B352CD}" dt="2023-05-29T02:20:43.982" v="209"/>
          <ac:spMkLst>
            <pc:docMk/>
            <pc:sldMk cId="0" sldId="274"/>
            <ac:spMk id="11" creationId="{D1EA859B-E555-4109-94F3-6700E046E008}"/>
          </ac:spMkLst>
        </pc:spChg>
        <pc:picChg chg="mod">
          <ac:chgData name="Bernadette Scott" userId="S::bernadette.scott@vinnies-cg.org.au::59d7f2bb-14b4-401c-ba39-1580fa7f662f" providerId="AD" clId="Web-{248458D7-5D85-99CB-F695-412752B352CD}" dt="2023-05-29T02:20:43.982" v="209"/>
          <ac:picMkLst>
            <pc:docMk/>
            <pc:sldMk cId="0" sldId="274"/>
            <ac:picMk id="4" creationId="{00000000-0000-0000-0000-000000000000}"/>
          </ac:picMkLst>
        </pc:picChg>
      </pc:sldChg>
      <pc:sldChg chg="addSp modSp add del mod setBg modNotes">
        <pc:chgData name="Bernadette Scott" userId="S::bernadette.scott@vinnies-cg.org.au::59d7f2bb-14b4-401c-ba39-1580fa7f662f" providerId="AD" clId="Web-{248458D7-5D85-99CB-F695-412752B352CD}" dt="2023-05-29T02:24:26.049" v="278"/>
        <pc:sldMkLst>
          <pc:docMk/>
          <pc:sldMk cId="0" sldId="275"/>
        </pc:sldMkLst>
        <pc:spChg chg="mod">
          <ac:chgData name="Bernadette Scott" userId="S::bernadette.scott@vinnies-cg.org.au::59d7f2bb-14b4-401c-ba39-1580fa7f662f" providerId="AD" clId="Web-{248458D7-5D85-99CB-F695-412752B352CD}" dt="2023-05-29T02:21:00.842" v="211"/>
          <ac:spMkLst>
            <pc:docMk/>
            <pc:sldMk cId="0" sldId="275"/>
            <ac:spMk id="2" creationId="{00000000-0000-0000-0000-000000000000}"/>
          </ac:spMkLst>
        </pc:spChg>
        <pc:spChg chg="mod">
          <ac:chgData name="Bernadette Scott" userId="S::bernadette.scott@vinnies-cg.org.au::59d7f2bb-14b4-401c-ba39-1580fa7f662f" providerId="AD" clId="Web-{248458D7-5D85-99CB-F695-412752B352CD}" dt="2023-05-29T02:21:00.842" v="211"/>
          <ac:spMkLst>
            <pc:docMk/>
            <pc:sldMk cId="0" sldId="275"/>
            <ac:spMk id="3" creationId="{00000000-0000-0000-0000-000000000000}"/>
          </ac:spMkLst>
        </pc:spChg>
        <pc:spChg chg="add">
          <ac:chgData name="Bernadette Scott" userId="S::bernadette.scott@vinnies-cg.org.au::59d7f2bb-14b4-401c-ba39-1580fa7f662f" providerId="AD" clId="Web-{248458D7-5D85-99CB-F695-412752B352CD}" dt="2023-05-29T02:21:00.842" v="211"/>
          <ac:spMkLst>
            <pc:docMk/>
            <pc:sldMk cId="0" sldId="275"/>
            <ac:spMk id="9" creationId="{04812C46-200A-4DEB-A05E-3ED6C68C2387}"/>
          </ac:spMkLst>
        </pc:spChg>
        <pc:spChg chg="add">
          <ac:chgData name="Bernadette Scott" userId="S::bernadette.scott@vinnies-cg.org.au::59d7f2bb-14b4-401c-ba39-1580fa7f662f" providerId="AD" clId="Web-{248458D7-5D85-99CB-F695-412752B352CD}" dt="2023-05-29T02:21:00.842" v="211"/>
          <ac:spMkLst>
            <pc:docMk/>
            <pc:sldMk cId="0" sldId="275"/>
            <ac:spMk id="11" creationId="{D1EA859B-E555-4109-94F3-6700E046E008}"/>
          </ac:spMkLst>
        </pc:spChg>
        <pc:picChg chg="mod ord">
          <ac:chgData name="Bernadette Scott" userId="S::bernadette.scott@vinnies-cg.org.au::59d7f2bb-14b4-401c-ba39-1580fa7f662f" providerId="AD" clId="Web-{248458D7-5D85-99CB-F695-412752B352CD}" dt="2023-05-29T02:21:00.842" v="211"/>
          <ac:picMkLst>
            <pc:docMk/>
            <pc:sldMk cId="0" sldId="275"/>
            <ac:picMk id="4" creationId="{00000000-0000-0000-0000-000000000000}"/>
          </ac:picMkLst>
        </pc:picChg>
      </pc:sldChg>
      <pc:sldChg chg="addSp delSp modSp add del mod setBg modNotes">
        <pc:chgData name="Bernadette Scott" userId="S::bernadette.scott@vinnies-cg.org.au::59d7f2bb-14b4-401c-ba39-1580fa7f662f" providerId="AD" clId="Web-{248458D7-5D85-99CB-F695-412752B352CD}" dt="2023-05-29T02:24:26.112" v="279"/>
        <pc:sldMkLst>
          <pc:docMk/>
          <pc:sldMk cId="0" sldId="276"/>
        </pc:sldMkLst>
        <pc:spChg chg="mod ord">
          <ac:chgData name="Bernadette Scott" userId="S::bernadette.scott@vinnies-cg.org.au::59d7f2bb-14b4-401c-ba39-1580fa7f662f" providerId="AD" clId="Web-{248458D7-5D85-99CB-F695-412752B352CD}" dt="2023-05-29T02:21:46.983" v="216"/>
          <ac:spMkLst>
            <pc:docMk/>
            <pc:sldMk cId="0" sldId="276"/>
            <ac:spMk id="3" creationId="{00000000-0000-0000-0000-000000000000}"/>
          </ac:spMkLst>
        </pc:spChg>
        <pc:spChg chg="add del">
          <ac:chgData name="Bernadette Scott" userId="S::bernadette.scott@vinnies-cg.org.au::59d7f2bb-14b4-401c-ba39-1580fa7f662f" providerId="AD" clId="Web-{248458D7-5D85-99CB-F695-412752B352CD}" dt="2023-05-29T02:21:46.968" v="215"/>
          <ac:spMkLst>
            <pc:docMk/>
            <pc:sldMk cId="0" sldId="276"/>
            <ac:spMk id="9" creationId="{B80816F2-EFB0-44E7-94C9-B65CB34DFAFF}"/>
          </ac:spMkLst>
        </pc:spChg>
        <pc:spChg chg="add">
          <ac:chgData name="Bernadette Scott" userId="S::bernadette.scott@vinnies-cg.org.au::59d7f2bb-14b4-401c-ba39-1580fa7f662f" providerId="AD" clId="Web-{248458D7-5D85-99CB-F695-412752B352CD}" dt="2023-05-29T02:21:46.983" v="216"/>
          <ac:spMkLst>
            <pc:docMk/>
            <pc:sldMk cId="0" sldId="276"/>
            <ac:spMk id="11" creationId="{386BBDA8-7E31-47B7-800A-97A2BD67785A}"/>
          </ac:spMkLst>
        </pc:spChg>
        <pc:picChg chg="mod">
          <ac:chgData name="Bernadette Scott" userId="S::bernadette.scott@vinnies-cg.org.au::59d7f2bb-14b4-401c-ba39-1580fa7f662f" providerId="AD" clId="Web-{248458D7-5D85-99CB-F695-412752B352CD}" dt="2023-05-29T02:21:46.983" v="216"/>
          <ac:picMkLst>
            <pc:docMk/>
            <pc:sldMk cId="0" sldId="276"/>
            <ac:picMk id="4" creationId="{00000000-0000-0000-0000-000000000000}"/>
          </ac:picMkLst>
        </pc:picChg>
      </pc:sldChg>
      <pc:sldChg chg="addSp modSp add del mod setBg modNotes">
        <pc:chgData name="Bernadette Scott" userId="S::bernadette.scott@vinnies-cg.org.au::59d7f2bb-14b4-401c-ba39-1580fa7f662f" providerId="AD" clId="Web-{248458D7-5D85-99CB-F695-412752B352CD}" dt="2023-05-29T02:24:26.127" v="280"/>
        <pc:sldMkLst>
          <pc:docMk/>
          <pc:sldMk cId="0" sldId="277"/>
        </pc:sldMkLst>
        <pc:spChg chg="mod">
          <ac:chgData name="Bernadette Scott" userId="S::bernadette.scott@vinnies-cg.org.au::59d7f2bb-14b4-401c-ba39-1580fa7f662f" providerId="AD" clId="Web-{248458D7-5D85-99CB-F695-412752B352CD}" dt="2023-05-29T02:22:14.390" v="218"/>
          <ac:spMkLst>
            <pc:docMk/>
            <pc:sldMk cId="0" sldId="277"/>
            <ac:spMk id="2" creationId="{00000000-0000-0000-0000-000000000000}"/>
          </ac:spMkLst>
        </pc:spChg>
        <pc:spChg chg="mod">
          <ac:chgData name="Bernadette Scott" userId="S::bernadette.scott@vinnies-cg.org.au::59d7f2bb-14b4-401c-ba39-1580fa7f662f" providerId="AD" clId="Web-{248458D7-5D85-99CB-F695-412752B352CD}" dt="2023-05-29T02:22:19.328" v="219" actId="1076"/>
          <ac:spMkLst>
            <pc:docMk/>
            <pc:sldMk cId="0" sldId="277"/>
            <ac:spMk id="3" creationId="{00000000-0000-0000-0000-000000000000}"/>
          </ac:spMkLst>
        </pc:spChg>
        <pc:spChg chg="add">
          <ac:chgData name="Bernadette Scott" userId="S::bernadette.scott@vinnies-cg.org.au::59d7f2bb-14b4-401c-ba39-1580fa7f662f" providerId="AD" clId="Web-{248458D7-5D85-99CB-F695-412752B352CD}" dt="2023-05-29T02:22:14.390" v="218"/>
          <ac:spMkLst>
            <pc:docMk/>
            <pc:sldMk cId="0" sldId="277"/>
            <ac:spMk id="9" creationId="{ABE4CC7E-D3D5-4A5F-8D07-29DA1CD3C64A}"/>
          </ac:spMkLst>
        </pc:spChg>
        <pc:spChg chg="add">
          <ac:chgData name="Bernadette Scott" userId="S::bernadette.scott@vinnies-cg.org.au::59d7f2bb-14b4-401c-ba39-1580fa7f662f" providerId="AD" clId="Web-{248458D7-5D85-99CB-F695-412752B352CD}" dt="2023-05-29T02:22:14.390" v="218"/>
          <ac:spMkLst>
            <pc:docMk/>
            <pc:sldMk cId="0" sldId="277"/>
            <ac:spMk id="11" creationId="{C63FD33C-F836-4A02-B497-41519F060851}"/>
          </ac:spMkLst>
        </pc:spChg>
        <pc:picChg chg="add">
          <ac:chgData name="Bernadette Scott" userId="S::bernadette.scott@vinnies-cg.org.au::59d7f2bb-14b4-401c-ba39-1580fa7f662f" providerId="AD" clId="Web-{248458D7-5D85-99CB-F695-412752B352CD}" dt="2023-05-29T02:22:14.390" v="218"/>
          <ac:picMkLst>
            <pc:docMk/>
            <pc:sldMk cId="0" sldId="277"/>
            <ac:picMk id="5" creationId="{C24E57F9-DA6B-98DB-8A73-AD76C7A3AFB6}"/>
          </ac:picMkLst>
        </pc:picChg>
      </pc:sldChg>
      <pc:sldChg chg="addSp modSp add del mod setBg modNotes">
        <pc:chgData name="Bernadette Scott" userId="S::bernadette.scott@vinnies-cg.org.au::59d7f2bb-14b4-401c-ba39-1580fa7f662f" providerId="AD" clId="Web-{248458D7-5D85-99CB-F695-412752B352CD}" dt="2023-05-29T02:24:26.206" v="281"/>
        <pc:sldMkLst>
          <pc:docMk/>
          <pc:sldMk cId="0" sldId="278"/>
        </pc:sldMkLst>
        <pc:spChg chg="mod">
          <ac:chgData name="Bernadette Scott" userId="S::bernadette.scott@vinnies-cg.org.au::59d7f2bb-14b4-401c-ba39-1580fa7f662f" providerId="AD" clId="Web-{248458D7-5D85-99CB-F695-412752B352CD}" dt="2023-05-29T02:22:24.453" v="220"/>
          <ac:spMkLst>
            <pc:docMk/>
            <pc:sldMk cId="0" sldId="278"/>
            <ac:spMk id="2" creationId="{00000000-0000-0000-0000-000000000000}"/>
          </ac:spMkLst>
        </pc:spChg>
        <pc:spChg chg="mod">
          <ac:chgData name="Bernadette Scott" userId="S::bernadette.scott@vinnies-cg.org.au::59d7f2bb-14b4-401c-ba39-1580fa7f662f" providerId="AD" clId="Web-{248458D7-5D85-99CB-F695-412752B352CD}" dt="2023-05-29T02:22:24.453" v="220"/>
          <ac:spMkLst>
            <pc:docMk/>
            <pc:sldMk cId="0" sldId="278"/>
            <ac:spMk id="3" creationId="{00000000-0000-0000-0000-000000000000}"/>
          </ac:spMkLst>
        </pc:spChg>
        <pc:spChg chg="add">
          <ac:chgData name="Bernadette Scott" userId="S::bernadette.scott@vinnies-cg.org.au::59d7f2bb-14b4-401c-ba39-1580fa7f662f" providerId="AD" clId="Web-{248458D7-5D85-99CB-F695-412752B352CD}" dt="2023-05-29T02:22:24.453" v="220"/>
          <ac:spMkLst>
            <pc:docMk/>
            <pc:sldMk cId="0" sldId="278"/>
            <ac:spMk id="9" creationId="{B80816F2-EFB0-44E7-94C9-B65CB34DFAFF}"/>
          </ac:spMkLst>
        </pc:spChg>
        <pc:picChg chg="mod">
          <ac:chgData name="Bernadette Scott" userId="S::bernadette.scott@vinnies-cg.org.au::59d7f2bb-14b4-401c-ba39-1580fa7f662f" providerId="AD" clId="Web-{248458D7-5D85-99CB-F695-412752B352CD}" dt="2023-05-29T02:22:24.453" v="220"/>
          <ac:picMkLst>
            <pc:docMk/>
            <pc:sldMk cId="0" sldId="278"/>
            <ac:picMk id="4" creationId="{00000000-0000-0000-0000-000000000000}"/>
          </ac:picMkLst>
        </pc:picChg>
      </pc:sldChg>
      <pc:sldChg chg="addSp modSp add del mod setBg modNotes">
        <pc:chgData name="Bernadette Scott" userId="S::bernadette.scott@vinnies-cg.org.au::59d7f2bb-14b4-401c-ba39-1580fa7f662f" providerId="AD" clId="Web-{248458D7-5D85-99CB-F695-412752B352CD}" dt="2023-05-29T02:24:26.237" v="282"/>
        <pc:sldMkLst>
          <pc:docMk/>
          <pc:sldMk cId="0" sldId="279"/>
        </pc:sldMkLst>
        <pc:spChg chg="mod ord">
          <ac:chgData name="Bernadette Scott" userId="S::bernadette.scott@vinnies-cg.org.au::59d7f2bb-14b4-401c-ba39-1580fa7f662f" providerId="AD" clId="Web-{248458D7-5D85-99CB-F695-412752B352CD}" dt="2023-05-29T02:22:45.578" v="222"/>
          <ac:spMkLst>
            <pc:docMk/>
            <pc:sldMk cId="0" sldId="279"/>
            <ac:spMk id="3" creationId="{00000000-0000-0000-0000-000000000000}"/>
          </ac:spMkLst>
        </pc:spChg>
        <pc:spChg chg="add">
          <ac:chgData name="Bernadette Scott" userId="S::bernadette.scott@vinnies-cg.org.au::59d7f2bb-14b4-401c-ba39-1580fa7f662f" providerId="AD" clId="Web-{248458D7-5D85-99CB-F695-412752B352CD}" dt="2023-05-29T02:22:45.578" v="222"/>
          <ac:spMkLst>
            <pc:docMk/>
            <pc:sldMk cId="0" sldId="279"/>
            <ac:spMk id="9" creationId="{94E4D846-3AFC-4F86-8C35-24B0542A269D}"/>
          </ac:spMkLst>
        </pc:spChg>
        <pc:spChg chg="add">
          <ac:chgData name="Bernadette Scott" userId="S::bernadette.scott@vinnies-cg.org.au::59d7f2bb-14b4-401c-ba39-1580fa7f662f" providerId="AD" clId="Web-{248458D7-5D85-99CB-F695-412752B352CD}" dt="2023-05-29T02:22:45.578" v="222"/>
          <ac:spMkLst>
            <pc:docMk/>
            <pc:sldMk cId="0" sldId="279"/>
            <ac:spMk id="11" creationId="{284781B9-12CB-45C3-907A-9ED93FF72C65}"/>
          </ac:spMkLst>
        </pc:spChg>
        <pc:spChg chg="add">
          <ac:chgData name="Bernadette Scott" userId="S::bernadette.scott@vinnies-cg.org.au::59d7f2bb-14b4-401c-ba39-1580fa7f662f" providerId="AD" clId="Web-{248458D7-5D85-99CB-F695-412752B352CD}" dt="2023-05-29T02:22:45.578" v="222"/>
          <ac:spMkLst>
            <pc:docMk/>
            <pc:sldMk cId="0" sldId="279"/>
            <ac:spMk id="13" creationId="{55D4142C-5077-457F-A6AD-3FECFDB39685}"/>
          </ac:spMkLst>
        </pc:spChg>
        <pc:spChg chg="add">
          <ac:chgData name="Bernadette Scott" userId="S::bernadette.scott@vinnies-cg.org.au::59d7f2bb-14b4-401c-ba39-1580fa7f662f" providerId="AD" clId="Web-{248458D7-5D85-99CB-F695-412752B352CD}" dt="2023-05-29T02:22:45.578" v="222"/>
          <ac:spMkLst>
            <pc:docMk/>
            <pc:sldMk cId="0" sldId="279"/>
            <ac:spMk id="15" creationId="{7A5F0580-5EE9-419F-96EE-B6529EF6E7D0}"/>
          </ac:spMkLst>
        </pc:spChg>
        <pc:picChg chg="mod">
          <ac:chgData name="Bernadette Scott" userId="S::bernadette.scott@vinnies-cg.org.au::59d7f2bb-14b4-401c-ba39-1580fa7f662f" providerId="AD" clId="Web-{248458D7-5D85-99CB-F695-412752B352CD}" dt="2023-05-29T02:22:45.578" v="222"/>
          <ac:picMkLst>
            <pc:docMk/>
            <pc:sldMk cId="0" sldId="279"/>
            <ac:picMk id="4" creationId="{00000000-0000-0000-0000-000000000000}"/>
          </ac:picMkLst>
        </pc:picChg>
      </pc:sldChg>
      <pc:sldChg chg="addSp modSp add del mod setBg modNotes">
        <pc:chgData name="Bernadette Scott" userId="S::bernadette.scott@vinnies-cg.org.au::59d7f2bb-14b4-401c-ba39-1580fa7f662f" providerId="AD" clId="Web-{248458D7-5D85-99CB-F695-412752B352CD}" dt="2023-05-29T02:24:26.268" v="283"/>
        <pc:sldMkLst>
          <pc:docMk/>
          <pc:sldMk cId="0" sldId="280"/>
        </pc:sldMkLst>
        <pc:spChg chg="mod ord">
          <ac:chgData name="Bernadette Scott" userId="S::bernadette.scott@vinnies-cg.org.au::59d7f2bb-14b4-401c-ba39-1580fa7f662f" providerId="AD" clId="Web-{248458D7-5D85-99CB-F695-412752B352CD}" dt="2023-05-29T02:23:02.344" v="224"/>
          <ac:spMkLst>
            <pc:docMk/>
            <pc:sldMk cId="0" sldId="280"/>
            <ac:spMk id="2" creationId="{00000000-0000-0000-0000-000000000000}"/>
          </ac:spMkLst>
        </pc:spChg>
        <pc:spChg chg="add">
          <ac:chgData name="Bernadette Scott" userId="S::bernadette.scott@vinnies-cg.org.au::59d7f2bb-14b4-401c-ba39-1580fa7f662f" providerId="AD" clId="Web-{248458D7-5D85-99CB-F695-412752B352CD}" dt="2023-05-29T02:23:02.344" v="224"/>
          <ac:spMkLst>
            <pc:docMk/>
            <pc:sldMk cId="0" sldId="280"/>
            <ac:spMk id="9" creationId="{6CCA5F87-1D1E-45CB-8D83-FC7EEFAD9935}"/>
          </ac:spMkLst>
        </pc:spChg>
        <pc:spChg chg="add">
          <ac:chgData name="Bernadette Scott" userId="S::bernadette.scott@vinnies-cg.org.au::59d7f2bb-14b4-401c-ba39-1580fa7f662f" providerId="AD" clId="Web-{248458D7-5D85-99CB-F695-412752B352CD}" dt="2023-05-29T02:23:02.344" v="224"/>
          <ac:spMkLst>
            <pc:docMk/>
            <pc:sldMk cId="0" sldId="280"/>
            <ac:spMk id="11" creationId="{7CCFC2C6-6238-4A2F-93DE-2ADF74AF635E}"/>
          </ac:spMkLst>
        </pc:spChg>
        <pc:spChg chg="add">
          <ac:chgData name="Bernadette Scott" userId="S::bernadette.scott@vinnies-cg.org.au::59d7f2bb-14b4-401c-ba39-1580fa7f662f" providerId="AD" clId="Web-{248458D7-5D85-99CB-F695-412752B352CD}" dt="2023-05-29T02:23:02.344" v="224"/>
          <ac:spMkLst>
            <pc:docMk/>
            <pc:sldMk cId="0" sldId="280"/>
            <ac:spMk id="13" creationId="{AF2F604E-43BE-4DC3-B983-E071523364F8}"/>
          </ac:spMkLst>
        </pc:spChg>
        <pc:spChg chg="add">
          <ac:chgData name="Bernadette Scott" userId="S::bernadette.scott@vinnies-cg.org.au::59d7f2bb-14b4-401c-ba39-1580fa7f662f" providerId="AD" clId="Web-{248458D7-5D85-99CB-F695-412752B352CD}" dt="2023-05-29T02:23:02.344" v="224"/>
          <ac:spMkLst>
            <pc:docMk/>
            <pc:sldMk cId="0" sldId="280"/>
            <ac:spMk id="15" creationId="{08C9B587-E65E-4B52-B37C-ABEBB6E87928}"/>
          </ac:spMkLst>
        </pc:spChg>
        <pc:picChg chg="mod">
          <ac:chgData name="Bernadette Scott" userId="S::bernadette.scott@vinnies-cg.org.au::59d7f2bb-14b4-401c-ba39-1580fa7f662f" providerId="AD" clId="Web-{248458D7-5D85-99CB-F695-412752B352CD}" dt="2023-05-29T02:23:02.344" v="224"/>
          <ac:picMkLst>
            <pc:docMk/>
            <pc:sldMk cId="0" sldId="280"/>
            <ac:picMk id="17" creationId="{00000000-0000-0000-0000-000000000000}"/>
          </ac:picMkLst>
        </pc:picChg>
      </pc:sldChg>
      <pc:sldChg chg="addSp modSp add del mod setBg modNotes">
        <pc:chgData name="Bernadette Scott" userId="S::bernadette.scott@vinnies-cg.org.au::59d7f2bb-14b4-401c-ba39-1580fa7f662f" providerId="AD" clId="Web-{248458D7-5D85-99CB-F695-412752B352CD}" dt="2023-05-29T02:24:26.315" v="284"/>
        <pc:sldMkLst>
          <pc:docMk/>
          <pc:sldMk cId="0" sldId="281"/>
        </pc:sldMkLst>
        <pc:spChg chg="mod">
          <ac:chgData name="Bernadette Scott" userId="S::bernadette.scott@vinnies-cg.org.au::59d7f2bb-14b4-401c-ba39-1580fa7f662f" providerId="AD" clId="Web-{248458D7-5D85-99CB-F695-412752B352CD}" dt="2023-05-29T02:23:34.251" v="229"/>
          <ac:spMkLst>
            <pc:docMk/>
            <pc:sldMk cId="0" sldId="281"/>
            <ac:spMk id="2" creationId="{00000000-0000-0000-0000-000000000000}"/>
          </ac:spMkLst>
        </pc:spChg>
        <pc:spChg chg="mod">
          <ac:chgData name="Bernadette Scott" userId="S::bernadette.scott@vinnies-cg.org.au::59d7f2bb-14b4-401c-ba39-1580fa7f662f" providerId="AD" clId="Web-{248458D7-5D85-99CB-F695-412752B352CD}" dt="2023-05-29T02:23:34.251" v="229"/>
          <ac:spMkLst>
            <pc:docMk/>
            <pc:sldMk cId="0" sldId="281"/>
            <ac:spMk id="3" creationId="{00000000-0000-0000-0000-000000000000}"/>
          </ac:spMkLst>
        </pc:spChg>
        <pc:spChg chg="add">
          <ac:chgData name="Bernadette Scott" userId="S::bernadette.scott@vinnies-cg.org.au::59d7f2bb-14b4-401c-ba39-1580fa7f662f" providerId="AD" clId="Web-{248458D7-5D85-99CB-F695-412752B352CD}" dt="2023-05-29T02:23:34.251" v="229"/>
          <ac:spMkLst>
            <pc:docMk/>
            <pc:sldMk cId="0" sldId="281"/>
            <ac:spMk id="9" creationId="{ECC07320-C2CA-4E29-8481-9D9E143C7788}"/>
          </ac:spMkLst>
        </pc:spChg>
        <pc:picChg chg="mod">
          <ac:chgData name="Bernadette Scott" userId="S::bernadette.scott@vinnies-cg.org.au::59d7f2bb-14b4-401c-ba39-1580fa7f662f" providerId="AD" clId="Web-{248458D7-5D85-99CB-F695-412752B352CD}" dt="2023-05-29T02:23:34.251" v="229"/>
          <ac:picMkLst>
            <pc:docMk/>
            <pc:sldMk cId="0" sldId="281"/>
            <ac:picMk id="4" creationId="{00000000-0000-0000-0000-000000000000}"/>
          </ac:picMkLst>
        </pc:picChg>
      </pc:sldChg>
    </pc:docChg>
  </pc:docChgLst>
  <pc:docChgLst>
    <pc:chgData name="Bernadette Scott" userId="59d7f2bb-14b4-401c-ba39-1580fa7f662f" providerId="ADAL" clId="{9B818757-F237-493D-9A1C-00C978688373}"/>
    <pc:docChg chg="undo custSel addSld delSld modSld">
      <pc:chgData name="Bernadette Scott" userId="59d7f2bb-14b4-401c-ba39-1580fa7f662f" providerId="ADAL" clId="{9B818757-F237-493D-9A1C-00C978688373}" dt="2023-05-29T02:58:59.065" v="183" actId="478"/>
      <pc:docMkLst>
        <pc:docMk/>
      </pc:docMkLst>
      <pc:sldChg chg="addSp delSp modSp mod">
        <pc:chgData name="Bernadette Scott" userId="59d7f2bb-14b4-401c-ba39-1580fa7f662f" providerId="ADAL" clId="{9B818757-F237-493D-9A1C-00C978688373}" dt="2023-05-29T02:33:22.540" v="29" actId="26606"/>
        <pc:sldMkLst>
          <pc:docMk/>
          <pc:sldMk cId="0" sldId="256"/>
        </pc:sldMkLst>
        <pc:spChg chg="mod ord">
          <ac:chgData name="Bernadette Scott" userId="59d7f2bb-14b4-401c-ba39-1580fa7f662f" providerId="ADAL" clId="{9B818757-F237-493D-9A1C-00C978688373}" dt="2023-05-29T02:32:30.452" v="28" actId="26606"/>
          <ac:spMkLst>
            <pc:docMk/>
            <pc:sldMk cId="0" sldId="256"/>
            <ac:spMk id="2" creationId="{00000000-0000-0000-0000-000000000000}"/>
          </ac:spMkLst>
        </pc:spChg>
        <pc:spChg chg="del">
          <ac:chgData name="Bernadette Scott" userId="59d7f2bb-14b4-401c-ba39-1580fa7f662f" providerId="ADAL" clId="{9B818757-F237-493D-9A1C-00C978688373}" dt="2023-05-29T02:29:34.418" v="2" actId="26606"/>
          <ac:spMkLst>
            <pc:docMk/>
            <pc:sldMk cId="0" sldId="256"/>
            <ac:spMk id="27" creationId="{ECC07320-C2CA-4E29-8481-9D9E143C7788}"/>
          </ac:spMkLst>
        </pc:spChg>
        <pc:spChg chg="add del">
          <ac:chgData name="Bernadette Scott" userId="59d7f2bb-14b4-401c-ba39-1580fa7f662f" providerId="ADAL" clId="{9B818757-F237-493D-9A1C-00C978688373}" dt="2023-05-29T02:30:03.939" v="6" actId="26606"/>
          <ac:spMkLst>
            <pc:docMk/>
            <pc:sldMk cId="0" sldId="256"/>
            <ac:spMk id="32" creationId="{87CC2527-562A-4F69-B487-4371E5B243E7}"/>
          </ac:spMkLst>
        </pc:spChg>
        <pc:spChg chg="add del">
          <ac:chgData name="Bernadette Scott" userId="59d7f2bb-14b4-401c-ba39-1580fa7f662f" providerId="ADAL" clId="{9B818757-F237-493D-9A1C-00C978688373}" dt="2023-05-29T02:32:30.452" v="28" actId="26606"/>
          <ac:spMkLst>
            <pc:docMk/>
            <pc:sldMk cId="0" sldId="256"/>
            <ac:spMk id="39" creationId="{9B7AD9F6-8CE7-4299-8FC6-328F4DCD3FF9}"/>
          </ac:spMkLst>
        </pc:spChg>
        <pc:spChg chg="add del">
          <ac:chgData name="Bernadette Scott" userId="59d7f2bb-14b4-401c-ba39-1580fa7f662f" providerId="ADAL" clId="{9B818757-F237-493D-9A1C-00C978688373}" dt="2023-05-29T02:32:30.452" v="28" actId="26606"/>
          <ac:spMkLst>
            <pc:docMk/>
            <pc:sldMk cId="0" sldId="256"/>
            <ac:spMk id="41" creationId="{F49775AF-8896-43EE-92C6-83497D6DC56F}"/>
          </ac:spMkLst>
        </pc:spChg>
        <pc:spChg chg="add del">
          <ac:chgData name="Bernadette Scott" userId="59d7f2bb-14b4-401c-ba39-1580fa7f662f" providerId="ADAL" clId="{9B818757-F237-493D-9A1C-00C978688373}" dt="2023-05-29T02:33:22.540" v="29" actId="26606"/>
          <ac:spMkLst>
            <pc:docMk/>
            <pc:sldMk cId="0" sldId="256"/>
            <ac:spMk id="46" creationId="{55666830-9A19-4E01-8505-D6C7F9AC5665}"/>
          </ac:spMkLst>
        </pc:spChg>
        <pc:spChg chg="add del">
          <ac:chgData name="Bernadette Scott" userId="59d7f2bb-14b4-401c-ba39-1580fa7f662f" providerId="ADAL" clId="{9B818757-F237-493D-9A1C-00C978688373}" dt="2023-05-29T02:33:22.540" v="29" actId="26606"/>
          <ac:spMkLst>
            <pc:docMk/>
            <pc:sldMk cId="0" sldId="256"/>
            <ac:spMk id="48" creationId="{AE9FC877-7FB6-4D22-9988-35420644E202}"/>
          </ac:spMkLst>
        </pc:spChg>
        <pc:spChg chg="add del">
          <ac:chgData name="Bernadette Scott" userId="59d7f2bb-14b4-401c-ba39-1580fa7f662f" providerId="ADAL" clId="{9B818757-F237-493D-9A1C-00C978688373}" dt="2023-05-29T02:33:22.540" v="29" actId="26606"/>
          <ac:spMkLst>
            <pc:docMk/>
            <pc:sldMk cId="0" sldId="256"/>
            <ac:spMk id="50" creationId="{E41809D1-F12E-46BB-B804-5F209D325E8B}"/>
          </ac:spMkLst>
        </pc:spChg>
        <pc:spChg chg="add del">
          <ac:chgData name="Bernadette Scott" userId="59d7f2bb-14b4-401c-ba39-1580fa7f662f" providerId="ADAL" clId="{9B818757-F237-493D-9A1C-00C978688373}" dt="2023-05-29T02:33:22.540" v="29" actId="26606"/>
          <ac:spMkLst>
            <pc:docMk/>
            <pc:sldMk cId="0" sldId="256"/>
            <ac:spMk id="52" creationId="{AF2F604E-43BE-4DC3-B983-E071523364F8}"/>
          </ac:spMkLst>
        </pc:spChg>
        <pc:spChg chg="add del">
          <ac:chgData name="Bernadette Scott" userId="59d7f2bb-14b4-401c-ba39-1580fa7f662f" providerId="ADAL" clId="{9B818757-F237-493D-9A1C-00C978688373}" dt="2023-05-29T02:33:22.540" v="29" actId="26606"/>
          <ac:spMkLst>
            <pc:docMk/>
            <pc:sldMk cId="0" sldId="256"/>
            <ac:spMk id="54" creationId="{08C9B587-E65E-4B52-B37C-ABEBB6E87928}"/>
          </ac:spMkLst>
        </pc:spChg>
        <pc:spChg chg="add">
          <ac:chgData name="Bernadette Scott" userId="59d7f2bb-14b4-401c-ba39-1580fa7f662f" providerId="ADAL" clId="{9B818757-F237-493D-9A1C-00C978688373}" dt="2023-05-29T02:33:22.540" v="29" actId="26606"/>
          <ac:spMkLst>
            <pc:docMk/>
            <pc:sldMk cId="0" sldId="256"/>
            <ac:spMk id="59" creationId="{68AF5748-FED8-45BA-8631-26D1D10F3246}"/>
          </ac:spMkLst>
        </pc:spChg>
        <pc:spChg chg="add">
          <ac:chgData name="Bernadette Scott" userId="59d7f2bb-14b4-401c-ba39-1580fa7f662f" providerId="ADAL" clId="{9B818757-F237-493D-9A1C-00C978688373}" dt="2023-05-29T02:33:22.540" v="29" actId="26606"/>
          <ac:spMkLst>
            <pc:docMk/>
            <pc:sldMk cId="0" sldId="256"/>
            <ac:spMk id="61" creationId="{AF2F604E-43BE-4DC3-B983-E071523364F8}"/>
          </ac:spMkLst>
        </pc:spChg>
        <pc:spChg chg="add">
          <ac:chgData name="Bernadette Scott" userId="59d7f2bb-14b4-401c-ba39-1580fa7f662f" providerId="ADAL" clId="{9B818757-F237-493D-9A1C-00C978688373}" dt="2023-05-29T02:33:22.540" v="29" actId="26606"/>
          <ac:spMkLst>
            <pc:docMk/>
            <pc:sldMk cId="0" sldId="256"/>
            <ac:spMk id="63" creationId="{08C9B587-E65E-4B52-B37C-ABEBB6E87928}"/>
          </ac:spMkLst>
        </pc:spChg>
        <pc:picChg chg="mod ord">
          <ac:chgData name="Bernadette Scott" userId="59d7f2bb-14b4-401c-ba39-1580fa7f662f" providerId="ADAL" clId="{9B818757-F237-493D-9A1C-00C978688373}" dt="2023-05-29T02:33:22.540" v="29" actId="26606"/>
          <ac:picMkLst>
            <pc:docMk/>
            <pc:sldMk cId="0" sldId="256"/>
            <ac:picMk id="4" creationId="{00000000-0000-0000-0000-000000000000}"/>
          </ac:picMkLst>
        </pc:picChg>
        <pc:cxnChg chg="add del">
          <ac:chgData name="Bernadette Scott" userId="59d7f2bb-14b4-401c-ba39-1580fa7f662f" providerId="ADAL" clId="{9B818757-F237-493D-9A1C-00C978688373}" dt="2023-05-29T02:30:03.939" v="6" actId="26606"/>
          <ac:cxnSpMkLst>
            <pc:docMk/>
            <pc:sldMk cId="0" sldId="256"/>
            <ac:cxnSpMk id="34" creationId="{BCDAEC91-5BCE-4B55-9CC0-43EF94CB734B}"/>
          </ac:cxnSpMkLst>
        </pc:cxnChg>
      </pc:sldChg>
      <pc:sldChg chg="addSp delSp modSp mod">
        <pc:chgData name="Bernadette Scott" userId="59d7f2bb-14b4-401c-ba39-1580fa7f662f" providerId="ADAL" clId="{9B818757-F237-493D-9A1C-00C978688373}" dt="2023-05-29T02:33:43.666" v="31" actId="26606"/>
        <pc:sldMkLst>
          <pc:docMk/>
          <pc:sldMk cId="0" sldId="257"/>
        </pc:sldMkLst>
        <pc:spChg chg="mod">
          <ac:chgData name="Bernadette Scott" userId="59d7f2bb-14b4-401c-ba39-1580fa7f662f" providerId="ADAL" clId="{9B818757-F237-493D-9A1C-00C978688373}" dt="2023-05-29T02:33:43.666" v="31" actId="26606"/>
          <ac:spMkLst>
            <pc:docMk/>
            <pc:sldMk cId="0" sldId="257"/>
            <ac:spMk id="3" creationId="{00000000-0000-0000-0000-000000000000}"/>
          </ac:spMkLst>
        </pc:spChg>
        <pc:spChg chg="add del">
          <ac:chgData name="Bernadette Scott" userId="59d7f2bb-14b4-401c-ba39-1580fa7f662f" providerId="ADAL" clId="{9B818757-F237-493D-9A1C-00C978688373}" dt="2023-05-29T02:33:27.823" v="30" actId="26606"/>
          <ac:spMkLst>
            <pc:docMk/>
            <pc:sldMk cId="0" sldId="257"/>
            <ac:spMk id="7" creationId="{F94AA2BD-2E3F-4B1D-8127-5744B8115311}"/>
          </ac:spMkLst>
        </pc:spChg>
        <pc:spChg chg="add del">
          <ac:chgData name="Bernadette Scott" userId="59d7f2bb-14b4-401c-ba39-1580fa7f662f" providerId="ADAL" clId="{9B818757-F237-493D-9A1C-00C978688373}" dt="2023-05-29T02:33:27.823" v="30" actId="26606"/>
          <ac:spMkLst>
            <pc:docMk/>
            <pc:sldMk cId="0" sldId="257"/>
            <ac:spMk id="8" creationId="{4BD02261-2DC8-4AA8-9E16-7751AE892445}"/>
          </ac:spMkLst>
        </pc:spChg>
        <pc:spChg chg="add del">
          <ac:chgData name="Bernadette Scott" userId="59d7f2bb-14b4-401c-ba39-1580fa7f662f" providerId="ADAL" clId="{9B818757-F237-493D-9A1C-00C978688373}" dt="2023-05-29T02:33:27.823" v="30" actId="26606"/>
          <ac:spMkLst>
            <pc:docMk/>
            <pc:sldMk cId="0" sldId="257"/>
            <ac:spMk id="9" creationId="{3D752CF2-2291-40B5-B462-C17B174C10BC}"/>
          </ac:spMkLst>
        </pc:spChg>
        <pc:spChg chg="add del">
          <ac:chgData name="Bernadette Scott" userId="59d7f2bb-14b4-401c-ba39-1580fa7f662f" providerId="ADAL" clId="{9B818757-F237-493D-9A1C-00C978688373}" dt="2023-05-29T02:33:43.666" v="31" actId="26606"/>
          <ac:spMkLst>
            <pc:docMk/>
            <pc:sldMk cId="0" sldId="257"/>
            <ac:spMk id="11" creationId="{5DF40726-9B19-4165-9C26-757D16E19E23}"/>
          </ac:spMkLst>
        </pc:spChg>
        <pc:spChg chg="add del">
          <ac:chgData name="Bernadette Scott" userId="59d7f2bb-14b4-401c-ba39-1580fa7f662f" providerId="ADAL" clId="{9B818757-F237-493D-9A1C-00C978688373}" dt="2023-05-29T02:33:43.666" v="31" actId="26606"/>
          <ac:spMkLst>
            <pc:docMk/>
            <pc:sldMk cId="0" sldId="257"/>
            <ac:spMk id="16" creationId="{2089CB41-F399-4AEB-980C-5BFB1049CBED}"/>
          </ac:spMkLst>
        </pc:spChg>
        <pc:spChg chg="add del">
          <ac:chgData name="Bernadette Scott" userId="59d7f2bb-14b4-401c-ba39-1580fa7f662f" providerId="ADAL" clId="{9B818757-F237-493D-9A1C-00C978688373}" dt="2023-05-29T02:33:43.666" v="31" actId="26606"/>
          <ac:spMkLst>
            <pc:docMk/>
            <pc:sldMk cId="0" sldId="257"/>
            <ac:spMk id="18" creationId="{1BFC967B-3DD6-463D-9DB9-6E4419AE0DAA}"/>
          </ac:spMkLst>
        </pc:spChg>
        <pc:spChg chg="del">
          <ac:chgData name="Bernadette Scott" userId="59d7f2bb-14b4-401c-ba39-1580fa7f662f" providerId="ADAL" clId="{9B818757-F237-493D-9A1C-00C978688373}" dt="2023-05-29T02:29:44.959" v="4" actId="26606"/>
          <ac:spMkLst>
            <pc:docMk/>
            <pc:sldMk cId="0" sldId="257"/>
            <ac:spMk id="20" creationId="{04812C46-200A-4DEB-A05E-3ED6C68C2387}"/>
          </ac:spMkLst>
        </pc:spChg>
        <pc:spChg chg="add">
          <ac:chgData name="Bernadette Scott" userId="59d7f2bb-14b4-401c-ba39-1580fa7f662f" providerId="ADAL" clId="{9B818757-F237-493D-9A1C-00C978688373}" dt="2023-05-29T02:33:43.666" v="31" actId="26606"/>
          <ac:spMkLst>
            <pc:docMk/>
            <pc:sldMk cId="0" sldId="257"/>
            <ac:spMk id="23" creationId="{0288C6B4-AFC3-407F-A595-EFFD38D4CCAF}"/>
          </ac:spMkLst>
        </pc:spChg>
        <pc:spChg chg="add">
          <ac:chgData name="Bernadette Scott" userId="59d7f2bb-14b4-401c-ba39-1580fa7f662f" providerId="ADAL" clId="{9B818757-F237-493D-9A1C-00C978688373}" dt="2023-05-29T02:33:43.666" v="31" actId="26606"/>
          <ac:spMkLst>
            <pc:docMk/>
            <pc:sldMk cId="0" sldId="257"/>
            <ac:spMk id="25" creationId="{CF236821-17FE-429B-8D2C-08E13A64EA40}"/>
          </ac:spMkLst>
        </pc:spChg>
        <pc:spChg chg="add">
          <ac:chgData name="Bernadette Scott" userId="59d7f2bb-14b4-401c-ba39-1580fa7f662f" providerId="ADAL" clId="{9B818757-F237-493D-9A1C-00C978688373}" dt="2023-05-29T02:33:43.666" v="31" actId="26606"/>
          <ac:spMkLst>
            <pc:docMk/>
            <pc:sldMk cId="0" sldId="257"/>
            <ac:spMk id="27" creationId="{C0BDBCD2-E081-43AB-9119-C55465E59757}"/>
          </ac:spMkLst>
        </pc:spChg>
        <pc:spChg chg="add">
          <ac:chgData name="Bernadette Scott" userId="59d7f2bb-14b4-401c-ba39-1580fa7f662f" providerId="ADAL" clId="{9B818757-F237-493D-9A1C-00C978688373}" dt="2023-05-29T02:33:43.666" v="31" actId="26606"/>
          <ac:spMkLst>
            <pc:docMk/>
            <pc:sldMk cId="0" sldId="257"/>
            <ac:spMk id="29" creationId="{98E79BE4-34FE-485A-98A5-92CE8F7C4743}"/>
          </ac:spMkLst>
        </pc:spChg>
        <pc:spChg chg="add">
          <ac:chgData name="Bernadette Scott" userId="59d7f2bb-14b4-401c-ba39-1580fa7f662f" providerId="ADAL" clId="{9B818757-F237-493D-9A1C-00C978688373}" dt="2023-05-29T02:33:43.666" v="31" actId="26606"/>
          <ac:spMkLst>
            <pc:docMk/>
            <pc:sldMk cId="0" sldId="257"/>
            <ac:spMk id="31" creationId="{7A5F0580-5EE9-419F-96EE-B6529EF6E7D0}"/>
          </ac:spMkLst>
        </pc:spChg>
        <pc:picChg chg="mod ord">
          <ac:chgData name="Bernadette Scott" userId="59d7f2bb-14b4-401c-ba39-1580fa7f662f" providerId="ADAL" clId="{9B818757-F237-493D-9A1C-00C978688373}" dt="2023-05-29T02:33:43.666" v="31" actId="26606"/>
          <ac:picMkLst>
            <pc:docMk/>
            <pc:sldMk cId="0" sldId="257"/>
            <ac:picMk id="5" creationId="{00000000-0000-0000-0000-000000000000}"/>
          </ac:picMkLst>
        </pc:picChg>
      </pc:sldChg>
      <pc:sldChg chg="addSp delSp modSp add del mod addAnim delAnim">
        <pc:chgData name="Bernadette Scott" userId="59d7f2bb-14b4-401c-ba39-1580fa7f662f" providerId="ADAL" clId="{9B818757-F237-493D-9A1C-00C978688373}" dt="2023-05-29T02:40:44.920" v="44" actId="1076"/>
        <pc:sldMkLst>
          <pc:docMk/>
          <pc:sldMk cId="0" sldId="260"/>
        </pc:sldMkLst>
        <pc:spChg chg="mod ord">
          <ac:chgData name="Bernadette Scott" userId="59d7f2bb-14b4-401c-ba39-1580fa7f662f" providerId="ADAL" clId="{9B818757-F237-493D-9A1C-00C978688373}" dt="2023-05-29T02:34:08.745" v="35" actId="26606"/>
          <ac:spMkLst>
            <pc:docMk/>
            <pc:sldMk cId="0" sldId="260"/>
            <ac:spMk id="2" creationId="{00000000-0000-0000-0000-000000000000}"/>
          </ac:spMkLst>
        </pc:spChg>
        <pc:spChg chg="del">
          <ac:chgData name="Bernadette Scott" userId="59d7f2bb-14b4-401c-ba39-1580fa7f662f" providerId="ADAL" clId="{9B818757-F237-493D-9A1C-00C978688373}" dt="2023-05-29T02:29:57.848" v="5" actId="26606"/>
          <ac:spMkLst>
            <pc:docMk/>
            <pc:sldMk cId="0" sldId="260"/>
            <ac:spMk id="22" creationId="{D1D34770-47A8-402C-AF23-2B653F2D88C1}"/>
          </ac:spMkLst>
        </pc:spChg>
        <pc:spChg chg="add del">
          <ac:chgData name="Bernadette Scott" userId="59d7f2bb-14b4-401c-ba39-1580fa7f662f" providerId="ADAL" clId="{9B818757-F237-493D-9A1C-00C978688373}" dt="2023-05-29T02:34:08.745" v="35" actId="26606"/>
          <ac:spMkLst>
            <pc:docMk/>
            <pc:sldMk cId="0" sldId="260"/>
            <ac:spMk id="27" creationId="{9B7AD9F6-8CE7-4299-8FC6-328F4DCD3FF9}"/>
          </ac:spMkLst>
        </pc:spChg>
        <pc:spChg chg="add del">
          <ac:chgData name="Bernadette Scott" userId="59d7f2bb-14b4-401c-ba39-1580fa7f662f" providerId="ADAL" clId="{9B818757-F237-493D-9A1C-00C978688373}" dt="2023-05-29T02:34:08.745" v="35" actId="26606"/>
          <ac:spMkLst>
            <pc:docMk/>
            <pc:sldMk cId="0" sldId="260"/>
            <ac:spMk id="29" creationId="{F49775AF-8896-43EE-92C6-83497D6DC56F}"/>
          </ac:spMkLst>
        </pc:spChg>
        <pc:spChg chg="add del">
          <ac:chgData name="Bernadette Scott" userId="59d7f2bb-14b4-401c-ba39-1580fa7f662f" providerId="ADAL" clId="{9B818757-F237-493D-9A1C-00C978688373}" dt="2023-05-29T02:34:08.738" v="34" actId="26606"/>
          <ac:spMkLst>
            <pc:docMk/>
            <pc:sldMk cId="0" sldId="260"/>
            <ac:spMk id="34" creationId="{E91DC736-0EF8-4F87-9146-EBF1D2EE4D3D}"/>
          </ac:spMkLst>
        </pc:spChg>
        <pc:spChg chg="add del">
          <ac:chgData name="Bernadette Scott" userId="59d7f2bb-14b4-401c-ba39-1580fa7f662f" providerId="ADAL" clId="{9B818757-F237-493D-9A1C-00C978688373}" dt="2023-05-29T02:34:08.738" v="34" actId="26606"/>
          <ac:spMkLst>
            <pc:docMk/>
            <pc:sldMk cId="0" sldId="260"/>
            <ac:spMk id="36" creationId="{097CD68E-23E3-4007-8847-CD0944C4F7BE}"/>
          </ac:spMkLst>
        </pc:spChg>
        <pc:spChg chg="add del">
          <ac:chgData name="Bernadette Scott" userId="59d7f2bb-14b4-401c-ba39-1580fa7f662f" providerId="ADAL" clId="{9B818757-F237-493D-9A1C-00C978688373}" dt="2023-05-29T02:34:08.738" v="34" actId="26606"/>
          <ac:spMkLst>
            <pc:docMk/>
            <pc:sldMk cId="0" sldId="260"/>
            <ac:spMk id="38" creationId="{AF2F604E-43BE-4DC3-B983-E071523364F8}"/>
          </ac:spMkLst>
        </pc:spChg>
        <pc:spChg chg="add del">
          <ac:chgData name="Bernadette Scott" userId="59d7f2bb-14b4-401c-ba39-1580fa7f662f" providerId="ADAL" clId="{9B818757-F237-493D-9A1C-00C978688373}" dt="2023-05-29T02:34:08.738" v="34" actId="26606"/>
          <ac:spMkLst>
            <pc:docMk/>
            <pc:sldMk cId="0" sldId="260"/>
            <ac:spMk id="40" creationId="{08C9B587-E65E-4B52-B37C-ABEBB6E87928}"/>
          </ac:spMkLst>
        </pc:spChg>
        <pc:spChg chg="add">
          <ac:chgData name="Bernadette Scott" userId="59d7f2bb-14b4-401c-ba39-1580fa7f662f" providerId="ADAL" clId="{9B818757-F237-493D-9A1C-00C978688373}" dt="2023-05-29T02:34:08.745" v="35" actId="26606"/>
          <ac:spMkLst>
            <pc:docMk/>
            <pc:sldMk cId="0" sldId="260"/>
            <ac:spMk id="42" creationId="{C1A1C5D3-C053-4EE9-BE1A-419B6E27CCAE}"/>
          </ac:spMkLst>
        </pc:spChg>
        <pc:spChg chg="add">
          <ac:chgData name="Bernadette Scott" userId="59d7f2bb-14b4-401c-ba39-1580fa7f662f" providerId="ADAL" clId="{9B818757-F237-493D-9A1C-00C978688373}" dt="2023-05-29T02:34:08.745" v="35" actId="26606"/>
          <ac:spMkLst>
            <pc:docMk/>
            <pc:sldMk cId="0" sldId="260"/>
            <ac:spMk id="43" creationId="{A3473CF9-37EB-43E7-89EF-D2D1C53D1DAC}"/>
          </ac:spMkLst>
        </pc:spChg>
        <pc:spChg chg="add">
          <ac:chgData name="Bernadette Scott" userId="59d7f2bb-14b4-401c-ba39-1580fa7f662f" providerId="ADAL" clId="{9B818757-F237-493D-9A1C-00C978688373}" dt="2023-05-29T02:34:08.745" v="35" actId="26606"/>
          <ac:spMkLst>
            <pc:docMk/>
            <pc:sldMk cId="0" sldId="260"/>
            <ac:spMk id="44" creationId="{586B4EF9-43BA-4655-A6FF-1D8E21574C95}"/>
          </ac:spMkLst>
        </pc:spChg>
        <pc:picChg chg="del mod">
          <ac:chgData name="Bernadette Scott" userId="59d7f2bb-14b4-401c-ba39-1580fa7f662f" providerId="ADAL" clId="{9B818757-F237-493D-9A1C-00C978688373}" dt="2023-05-29T02:40:39.295" v="42" actId="478"/>
          <ac:picMkLst>
            <pc:docMk/>
            <pc:sldMk cId="0" sldId="260"/>
            <ac:picMk id="4" creationId="{00000000-0000-0000-0000-000000000000}"/>
          </ac:picMkLst>
        </pc:picChg>
        <pc:picChg chg="add del">
          <ac:chgData name="Bernadette Scott" userId="59d7f2bb-14b4-401c-ba39-1580fa7f662f" providerId="ADAL" clId="{9B818757-F237-493D-9A1C-00C978688373}" dt="2023-05-29T02:40:39.295" v="42" actId="478"/>
          <ac:picMkLst>
            <pc:docMk/>
            <pc:sldMk cId="0" sldId="260"/>
            <ac:picMk id="1026" creationId="{7D3661AB-DF68-B2A7-D10B-7289F5FCE248}"/>
          </ac:picMkLst>
        </pc:picChg>
        <pc:picChg chg="add mod">
          <ac:chgData name="Bernadette Scott" userId="59d7f2bb-14b4-401c-ba39-1580fa7f662f" providerId="ADAL" clId="{9B818757-F237-493D-9A1C-00C978688373}" dt="2023-05-29T02:40:44.920" v="44" actId="1076"/>
          <ac:picMkLst>
            <pc:docMk/>
            <pc:sldMk cId="0" sldId="260"/>
            <ac:picMk id="1028" creationId="{E15B2C9B-A750-B569-4AD4-CBF21F759BD9}"/>
          </ac:picMkLst>
        </pc:picChg>
      </pc:sldChg>
      <pc:sldChg chg="addSp delSp modSp mod">
        <pc:chgData name="Bernadette Scott" userId="59d7f2bb-14b4-401c-ba39-1580fa7f662f" providerId="ADAL" clId="{9B818757-F237-493D-9A1C-00C978688373}" dt="2023-05-29T02:34:20.116" v="38" actId="26606"/>
        <pc:sldMkLst>
          <pc:docMk/>
          <pc:sldMk cId="0" sldId="261"/>
        </pc:sldMkLst>
        <pc:spChg chg="mod">
          <ac:chgData name="Bernadette Scott" userId="59d7f2bb-14b4-401c-ba39-1580fa7f662f" providerId="ADAL" clId="{9B818757-F237-493D-9A1C-00C978688373}" dt="2023-05-29T02:34:20.116" v="38" actId="26606"/>
          <ac:spMkLst>
            <pc:docMk/>
            <pc:sldMk cId="0" sldId="261"/>
            <ac:spMk id="2" creationId="{00000000-0000-0000-0000-000000000000}"/>
          </ac:spMkLst>
        </pc:spChg>
        <pc:spChg chg="mod">
          <ac:chgData name="Bernadette Scott" userId="59d7f2bb-14b4-401c-ba39-1580fa7f662f" providerId="ADAL" clId="{9B818757-F237-493D-9A1C-00C978688373}" dt="2023-05-29T02:34:20.116" v="38" actId="26606"/>
          <ac:spMkLst>
            <pc:docMk/>
            <pc:sldMk cId="0" sldId="261"/>
            <ac:spMk id="3" creationId="{00000000-0000-0000-0000-000000000000}"/>
          </ac:spMkLst>
        </pc:spChg>
        <pc:spChg chg="del">
          <ac:chgData name="Bernadette Scott" userId="59d7f2bb-14b4-401c-ba39-1580fa7f662f" providerId="ADAL" clId="{9B818757-F237-493D-9A1C-00C978688373}" dt="2023-05-29T02:28:53.611" v="0" actId="26606"/>
          <ac:spMkLst>
            <pc:docMk/>
            <pc:sldMk cId="0" sldId="261"/>
            <ac:spMk id="20" creationId="{04812C46-200A-4DEB-A05E-3ED6C68C2387}"/>
          </ac:spMkLst>
        </pc:spChg>
        <pc:spChg chg="del">
          <ac:chgData name="Bernadette Scott" userId="59d7f2bb-14b4-401c-ba39-1580fa7f662f" providerId="ADAL" clId="{9B818757-F237-493D-9A1C-00C978688373}" dt="2023-05-29T02:28:53.611" v="0" actId="26606"/>
          <ac:spMkLst>
            <pc:docMk/>
            <pc:sldMk cId="0" sldId="261"/>
            <ac:spMk id="22" creationId="{D1EA859B-E555-4109-94F3-6700E046E008}"/>
          </ac:spMkLst>
        </pc:spChg>
        <pc:spChg chg="add del">
          <ac:chgData name="Bernadette Scott" userId="59d7f2bb-14b4-401c-ba39-1580fa7f662f" providerId="ADAL" clId="{9B818757-F237-493D-9A1C-00C978688373}" dt="2023-05-29T02:29:18.791" v="1" actId="26606"/>
          <ac:spMkLst>
            <pc:docMk/>
            <pc:sldMk cId="0" sldId="261"/>
            <ac:spMk id="24" creationId="{5AA03EDC-7067-4DFF-B672-541D016AAAB8}"/>
          </ac:spMkLst>
        </pc:spChg>
        <pc:spChg chg="add del">
          <ac:chgData name="Bernadette Scott" userId="59d7f2bb-14b4-401c-ba39-1580fa7f662f" providerId="ADAL" clId="{9B818757-F237-493D-9A1C-00C978688373}" dt="2023-05-29T02:29:18.791" v="1" actId="26606"/>
          <ac:spMkLst>
            <pc:docMk/>
            <pc:sldMk cId="0" sldId="261"/>
            <ac:spMk id="25" creationId="{0EBF3E39-B0BE-496A-8604-9007470FFA3A}"/>
          </ac:spMkLst>
        </pc:spChg>
        <pc:spChg chg="add del">
          <ac:chgData name="Bernadette Scott" userId="59d7f2bb-14b4-401c-ba39-1580fa7f662f" providerId="ADAL" clId="{9B818757-F237-493D-9A1C-00C978688373}" dt="2023-05-29T02:30:24.580" v="8" actId="26606"/>
          <ac:spMkLst>
            <pc:docMk/>
            <pc:sldMk cId="0" sldId="261"/>
            <ac:spMk id="30" creationId="{5DF40726-9B19-4165-9C26-757D16E19E23}"/>
          </ac:spMkLst>
        </pc:spChg>
        <pc:spChg chg="add del">
          <ac:chgData name="Bernadette Scott" userId="59d7f2bb-14b4-401c-ba39-1580fa7f662f" providerId="ADAL" clId="{9B818757-F237-493D-9A1C-00C978688373}" dt="2023-05-29T02:30:24.580" v="8" actId="26606"/>
          <ac:spMkLst>
            <pc:docMk/>
            <pc:sldMk cId="0" sldId="261"/>
            <ac:spMk id="32" creationId="{2089CB41-F399-4AEB-980C-5BFB1049CBED}"/>
          </ac:spMkLst>
        </pc:spChg>
        <pc:spChg chg="add del">
          <ac:chgData name="Bernadette Scott" userId="59d7f2bb-14b4-401c-ba39-1580fa7f662f" providerId="ADAL" clId="{9B818757-F237-493D-9A1C-00C978688373}" dt="2023-05-29T02:30:24.580" v="8" actId="26606"/>
          <ac:spMkLst>
            <pc:docMk/>
            <pc:sldMk cId="0" sldId="261"/>
            <ac:spMk id="34" creationId="{1BFC967B-3DD6-463D-9DB9-6E4419AE0DAA}"/>
          </ac:spMkLst>
        </pc:spChg>
        <pc:spChg chg="add del">
          <ac:chgData name="Bernadette Scott" userId="59d7f2bb-14b4-401c-ba39-1580fa7f662f" providerId="ADAL" clId="{9B818757-F237-493D-9A1C-00C978688373}" dt="2023-05-29T02:34:20.116" v="38" actId="26606"/>
          <ac:spMkLst>
            <pc:docMk/>
            <pc:sldMk cId="0" sldId="261"/>
            <ac:spMk id="39" creationId="{F94AA2BD-2E3F-4B1D-8127-5744B8115311}"/>
          </ac:spMkLst>
        </pc:spChg>
        <pc:spChg chg="add del">
          <ac:chgData name="Bernadette Scott" userId="59d7f2bb-14b4-401c-ba39-1580fa7f662f" providerId="ADAL" clId="{9B818757-F237-493D-9A1C-00C978688373}" dt="2023-05-29T02:34:20.116" v="38" actId="26606"/>
          <ac:spMkLst>
            <pc:docMk/>
            <pc:sldMk cId="0" sldId="261"/>
            <ac:spMk id="41" creationId="{4BD02261-2DC8-4AA8-9E16-7751AE892445}"/>
          </ac:spMkLst>
        </pc:spChg>
        <pc:spChg chg="add del">
          <ac:chgData name="Bernadette Scott" userId="59d7f2bb-14b4-401c-ba39-1580fa7f662f" providerId="ADAL" clId="{9B818757-F237-493D-9A1C-00C978688373}" dt="2023-05-29T02:34:20.116" v="38" actId="26606"/>
          <ac:spMkLst>
            <pc:docMk/>
            <pc:sldMk cId="0" sldId="261"/>
            <ac:spMk id="43" creationId="{3D752CF2-2291-40B5-B462-C17B174C10BC}"/>
          </ac:spMkLst>
        </pc:spChg>
        <pc:spChg chg="add del">
          <ac:chgData name="Bernadette Scott" userId="59d7f2bb-14b4-401c-ba39-1580fa7f662f" providerId="ADAL" clId="{9B818757-F237-493D-9A1C-00C978688373}" dt="2023-05-29T02:34:20.107" v="37" actId="26606"/>
          <ac:spMkLst>
            <pc:docMk/>
            <pc:sldMk cId="0" sldId="261"/>
            <ac:spMk id="48" creationId="{5DF40726-9B19-4165-9C26-757D16E19E23}"/>
          </ac:spMkLst>
        </pc:spChg>
        <pc:spChg chg="add del">
          <ac:chgData name="Bernadette Scott" userId="59d7f2bb-14b4-401c-ba39-1580fa7f662f" providerId="ADAL" clId="{9B818757-F237-493D-9A1C-00C978688373}" dt="2023-05-29T02:34:20.107" v="37" actId="26606"/>
          <ac:spMkLst>
            <pc:docMk/>
            <pc:sldMk cId="0" sldId="261"/>
            <ac:spMk id="50" creationId="{2089CB41-F399-4AEB-980C-5BFB1049CBED}"/>
          </ac:spMkLst>
        </pc:spChg>
        <pc:spChg chg="add del">
          <ac:chgData name="Bernadette Scott" userId="59d7f2bb-14b4-401c-ba39-1580fa7f662f" providerId="ADAL" clId="{9B818757-F237-493D-9A1C-00C978688373}" dt="2023-05-29T02:34:20.107" v="37" actId="26606"/>
          <ac:spMkLst>
            <pc:docMk/>
            <pc:sldMk cId="0" sldId="261"/>
            <ac:spMk id="52" creationId="{1BFC967B-3DD6-463D-9DB9-6E4419AE0DAA}"/>
          </ac:spMkLst>
        </pc:spChg>
        <pc:spChg chg="add">
          <ac:chgData name="Bernadette Scott" userId="59d7f2bb-14b4-401c-ba39-1580fa7f662f" providerId="ADAL" clId="{9B818757-F237-493D-9A1C-00C978688373}" dt="2023-05-29T02:34:20.116" v="38" actId="26606"/>
          <ac:spMkLst>
            <pc:docMk/>
            <pc:sldMk cId="0" sldId="261"/>
            <ac:spMk id="54" creationId="{281E2DF8-F6D8-4E5C-B76E-E082FD8C1FBD}"/>
          </ac:spMkLst>
        </pc:spChg>
        <pc:spChg chg="add">
          <ac:chgData name="Bernadette Scott" userId="59d7f2bb-14b4-401c-ba39-1580fa7f662f" providerId="ADAL" clId="{9B818757-F237-493D-9A1C-00C978688373}" dt="2023-05-29T02:34:20.116" v="38" actId="26606"/>
          <ac:spMkLst>
            <pc:docMk/>
            <pc:sldMk cId="0" sldId="261"/>
            <ac:spMk id="55" creationId="{0C2F8F76-4F55-4ED5-AC3D-1714C449C867}"/>
          </ac:spMkLst>
        </pc:spChg>
        <pc:spChg chg="add">
          <ac:chgData name="Bernadette Scott" userId="59d7f2bb-14b4-401c-ba39-1580fa7f662f" providerId="ADAL" clId="{9B818757-F237-493D-9A1C-00C978688373}" dt="2023-05-29T02:34:20.116" v="38" actId="26606"/>
          <ac:spMkLst>
            <pc:docMk/>
            <pc:sldMk cId="0" sldId="261"/>
            <ac:spMk id="56" creationId="{57F6BDD4-E066-4008-8011-6CC31AEB4556}"/>
          </ac:spMkLst>
        </pc:spChg>
        <pc:spChg chg="add">
          <ac:chgData name="Bernadette Scott" userId="59d7f2bb-14b4-401c-ba39-1580fa7f662f" providerId="ADAL" clId="{9B818757-F237-493D-9A1C-00C978688373}" dt="2023-05-29T02:34:20.116" v="38" actId="26606"/>
          <ac:spMkLst>
            <pc:docMk/>
            <pc:sldMk cId="0" sldId="261"/>
            <ac:spMk id="57" creationId="{2711A8FB-68FC-45FC-B01E-38F809E2D439}"/>
          </ac:spMkLst>
        </pc:spChg>
        <pc:picChg chg="mod ord">
          <ac:chgData name="Bernadette Scott" userId="59d7f2bb-14b4-401c-ba39-1580fa7f662f" providerId="ADAL" clId="{9B818757-F237-493D-9A1C-00C978688373}" dt="2023-05-29T02:34:20.116" v="38" actId="26606"/>
          <ac:picMkLst>
            <pc:docMk/>
            <pc:sldMk cId="0" sldId="261"/>
            <ac:picMk id="4" creationId="{AAE4823C-6076-D520-26B7-B3A1D752C976}"/>
          </ac:picMkLst>
        </pc:picChg>
      </pc:sldChg>
      <pc:sldChg chg="addSp delSp modSp mod">
        <pc:chgData name="Bernadette Scott" userId="59d7f2bb-14b4-401c-ba39-1580fa7f662f" providerId="ADAL" clId="{9B818757-F237-493D-9A1C-00C978688373}" dt="2023-05-29T02:30:38.927" v="10" actId="26606"/>
        <pc:sldMkLst>
          <pc:docMk/>
          <pc:sldMk cId="0" sldId="263"/>
        </pc:sldMkLst>
        <pc:spChg chg="mod">
          <ac:chgData name="Bernadette Scott" userId="59d7f2bb-14b4-401c-ba39-1580fa7f662f" providerId="ADAL" clId="{9B818757-F237-493D-9A1C-00C978688373}" dt="2023-05-29T02:30:38.927" v="10" actId="26606"/>
          <ac:spMkLst>
            <pc:docMk/>
            <pc:sldMk cId="0" sldId="263"/>
            <ac:spMk id="2" creationId="{00000000-0000-0000-0000-000000000000}"/>
          </ac:spMkLst>
        </pc:spChg>
        <pc:spChg chg="del">
          <ac:chgData name="Bernadette Scott" userId="59d7f2bb-14b4-401c-ba39-1580fa7f662f" providerId="ADAL" clId="{9B818757-F237-493D-9A1C-00C978688373}" dt="2023-05-29T02:30:38.927" v="10" actId="26606"/>
          <ac:spMkLst>
            <pc:docMk/>
            <pc:sldMk cId="0" sldId="263"/>
            <ac:spMk id="17" creationId="{04812C46-200A-4DEB-A05E-3ED6C68C2387}"/>
          </ac:spMkLst>
        </pc:spChg>
        <pc:spChg chg="del">
          <ac:chgData name="Bernadette Scott" userId="59d7f2bb-14b4-401c-ba39-1580fa7f662f" providerId="ADAL" clId="{9B818757-F237-493D-9A1C-00C978688373}" dt="2023-05-29T02:30:38.927" v="10" actId="26606"/>
          <ac:spMkLst>
            <pc:docMk/>
            <pc:sldMk cId="0" sldId="263"/>
            <ac:spMk id="18" creationId="{D1EA859B-E555-4109-94F3-6700E046E008}"/>
          </ac:spMkLst>
        </pc:spChg>
        <pc:spChg chg="del">
          <ac:chgData name="Bernadette Scott" userId="59d7f2bb-14b4-401c-ba39-1580fa7f662f" providerId="ADAL" clId="{9B818757-F237-493D-9A1C-00C978688373}" dt="2023-05-29T02:30:38.927" v="10" actId="26606"/>
          <ac:spMkLst>
            <pc:docMk/>
            <pc:sldMk cId="0" sldId="263"/>
            <ac:spMk id="19" creationId="{7587E403-3500-CFD6-FCE1-03A478F9179A}"/>
          </ac:spMkLst>
        </pc:spChg>
        <pc:spChg chg="add">
          <ac:chgData name="Bernadette Scott" userId="59d7f2bb-14b4-401c-ba39-1580fa7f662f" providerId="ADAL" clId="{9B818757-F237-493D-9A1C-00C978688373}" dt="2023-05-29T02:30:38.927" v="10" actId="26606"/>
          <ac:spMkLst>
            <pc:docMk/>
            <pc:sldMk cId="0" sldId="263"/>
            <ac:spMk id="24" creationId="{522A94E1-AEBD-4286-BFF8-0711E4CD3E3B}"/>
          </ac:spMkLst>
        </pc:spChg>
        <pc:picChg chg="add">
          <ac:chgData name="Bernadette Scott" userId="59d7f2bb-14b4-401c-ba39-1580fa7f662f" providerId="ADAL" clId="{9B818757-F237-493D-9A1C-00C978688373}" dt="2023-05-29T02:30:38.927" v="10" actId="26606"/>
          <ac:picMkLst>
            <pc:docMk/>
            <pc:sldMk cId="0" sldId="263"/>
            <ac:picMk id="4" creationId="{00000000-0000-0000-0000-000000000000}"/>
          </ac:picMkLst>
        </pc:picChg>
        <pc:picChg chg="del mod replId">
          <ac:chgData name="Bernadette Scott" userId="59d7f2bb-14b4-401c-ba39-1580fa7f662f" providerId="ADAL" clId="{9B818757-F237-493D-9A1C-00C978688373}" dt="2023-05-29T02:30:38.927" v="10" actId="26606"/>
          <ac:picMkLst>
            <pc:docMk/>
            <pc:sldMk cId="0" sldId="263"/>
            <ac:picMk id="21" creationId="{00000000-0000-0000-0000-000000000000}"/>
          </ac:picMkLst>
        </pc:picChg>
      </pc:sldChg>
      <pc:sldChg chg="addSp delSp modSp mod">
        <pc:chgData name="Bernadette Scott" userId="59d7f2bb-14b4-401c-ba39-1580fa7f662f" providerId="ADAL" clId="{9B818757-F237-493D-9A1C-00C978688373}" dt="2023-05-29T02:30:45.293" v="11" actId="26606"/>
        <pc:sldMkLst>
          <pc:docMk/>
          <pc:sldMk cId="0" sldId="264"/>
        </pc:sldMkLst>
        <pc:spChg chg="mod">
          <ac:chgData name="Bernadette Scott" userId="59d7f2bb-14b4-401c-ba39-1580fa7f662f" providerId="ADAL" clId="{9B818757-F237-493D-9A1C-00C978688373}" dt="2023-05-29T02:30:45.293" v="11" actId="26606"/>
          <ac:spMkLst>
            <pc:docMk/>
            <pc:sldMk cId="0" sldId="264"/>
            <ac:spMk id="3" creationId="{00000000-0000-0000-0000-000000000000}"/>
          </ac:spMkLst>
        </pc:spChg>
        <pc:spChg chg="del">
          <ac:chgData name="Bernadette Scott" userId="59d7f2bb-14b4-401c-ba39-1580fa7f662f" providerId="ADAL" clId="{9B818757-F237-493D-9A1C-00C978688373}" dt="2023-05-29T02:30:45.293" v="11" actId="26606"/>
          <ac:spMkLst>
            <pc:docMk/>
            <pc:sldMk cId="0" sldId="264"/>
            <ac:spMk id="24" creationId="{330D6772-5550-42D5-B8BC-CDE28365623B}"/>
          </ac:spMkLst>
        </pc:spChg>
        <pc:spChg chg="del">
          <ac:chgData name="Bernadette Scott" userId="59d7f2bb-14b4-401c-ba39-1580fa7f662f" providerId="ADAL" clId="{9B818757-F237-493D-9A1C-00C978688373}" dt="2023-05-29T02:30:45.293" v="11" actId="26606"/>
          <ac:spMkLst>
            <pc:docMk/>
            <pc:sldMk cId="0" sldId="264"/>
            <ac:spMk id="26" creationId="{97DB0DD1-0F30-4B7E-A6DC-3DDA7D5B351C}"/>
          </ac:spMkLst>
        </pc:spChg>
        <pc:spChg chg="add">
          <ac:chgData name="Bernadette Scott" userId="59d7f2bb-14b4-401c-ba39-1580fa7f662f" providerId="ADAL" clId="{9B818757-F237-493D-9A1C-00C978688373}" dt="2023-05-29T02:30:45.293" v="11" actId="26606"/>
          <ac:spMkLst>
            <pc:docMk/>
            <pc:sldMk cId="0" sldId="264"/>
            <ac:spMk id="31" creationId="{E0B3B37B-5EEE-4DC4-802A-66F9A2C94B7D}"/>
          </ac:spMkLst>
        </pc:spChg>
        <pc:spChg chg="add">
          <ac:chgData name="Bernadette Scott" userId="59d7f2bb-14b4-401c-ba39-1580fa7f662f" providerId="ADAL" clId="{9B818757-F237-493D-9A1C-00C978688373}" dt="2023-05-29T02:30:45.293" v="11" actId="26606"/>
          <ac:spMkLst>
            <pc:docMk/>
            <pc:sldMk cId="0" sldId="264"/>
            <ac:spMk id="33" creationId="{494CEDA0-FD8E-491B-8792-69F93BDA3937}"/>
          </ac:spMkLst>
        </pc:spChg>
        <pc:spChg chg="add">
          <ac:chgData name="Bernadette Scott" userId="59d7f2bb-14b4-401c-ba39-1580fa7f662f" providerId="ADAL" clId="{9B818757-F237-493D-9A1C-00C978688373}" dt="2023-05-29T02:30:45.293" v="11" actId="26606"/>
          <ac:spMkLst>
            <pc:docMk/>
            <pc:sldMk cId="0" sldId="264"/>
            <ac:spMk id="35" creationId="{0FD3EBBB-DFE8-4525-B1BF-BE7BBC8DFA7C}"/>
          </ac:spMkLst>
        </pc:spChg>
        <pc:spChg chg="add">
          <ac:chgData name="Bernadette Scott" userId="59d7f2bb-14b4-401c-ba39-1580fa7f662f" providerId="ADAL" clId="{9B818757-F237-493D-9A1C-00C978688373}" dt="2023-05-29T02:30:45.293" v="11" actId="26606"/>
          <ac:spMkLst>
            <pc:docMk/>
            <pc:sldMk cId="0" sldId="264"/>
            <ac:spMk id="37" creationId="{A9362A14-6FB8-4FFC-AAA0-2E5AFF8A8D36}"/>
          </ac:spMkLst>
        </pc:spChg>
        <pc:picChg chg="mod">
          <ac:chgData name="Bernadette Scott" userId="59d7f2bb-14b4-401c-ba39-1580fa7f662f" providerId="ADAL" clId="{9B818757-F237-493D-9A1C-00C978688373}" dt="2023-05-29T02:30:45.293" v="11" actId="26606"/>
          <ac:picMkLst>
            <pc:docMk/>
            <pc:sldMk cId="0" sldId="264"/>
            <ac:picMk id="2" creationId="{7A9F44B7-1C96-43D9-5341-3C466EEEDD5E}"/>
          </ac:picMkLst>
        </pc:picChg>
      </pc:sldChg>
      <pc:sldChg chg="addSp delSp modSp mod">
        <pc:chgData name="Bernadette Scott" userId="59d7f2bb-14b4-401c-ba39-1580fa7f662f" providerId="ADAL" clId="{9B818757-F237-493D-9A1C-00C978688373}" dt="2023-05-29T02:30:53.064" v="12" actId="26606"/>
        <pc:sldMkLst>
          <pc:docMk/>
          <pc:sldMk cId="0" sldId="265"/>
        </pc:sldMkLst>
        <pc:spChg chg="mod">
          <ac:chgData name="Bernadette Scott" userId="59d7f2bb-14b4-401c-ba39-1580fa7f662f" providerId="ADAL" clId="{9B818757-F237-493D-9A1C-00C978688373}" dt="2023-05-29T02:30:53.064" v="12" actId="26606"/>
          <ac:spMkLst>
            <pc:docMk/>
            <pc:sldMk cId="0" sldId="265"/>
            <ac:spMk id="3" creationId="{00000000-0000-0000-0000-000000000000}"/>
          </ac:spMkLst>
        </pc:spChg>
        <pc:spChg chg="del">
          <ac:chgData name="Bernadette Scott" userId="59d7f2bb-14b4-401c-ba39-1580fa7f662f" providerId="ADAL" clId="{9B818757-F237-493D-9A1C-00C978688373}" dt="2023-05-29T02:30:53.064" v="12" actId="26606"/>
          <ac:spMkLst>
            <pc:docMk/>
            <pc:sldMk cId="0" sldId="265"/>
            <ac:spMk id="14" creationId="{04812C46-200A-4DEB-A05E-3ED6C68C2387}"/>
          </ac:spMkLst>
        </pc:spChg>
        <pc:spChg chg="add">
          <ac:chgData name="Bernadette Scott" userId="59d7f2bb-14b4-401c-ba39-1580fa7f662f" providerId="ADAL" clId="{9B818757-F237-493D-9A1C-00C978688373}" dt="2023-05-29T02:30:53.064" v="12" actId="26606"/>
          <ac:spMkLst>
            <pc:docMk/>
            <pc:sldMk cId="0" sldId="265"/>
            <ac:spMk id="19" creationId="{1ECAB1E8-8195-4748-BE71-FF806D86892E}"/>
          </ac:spMkLst>
        </pc:spChg>
        <pc:spChg chg="add">
          <ac:chgData name="Bernadette Scott" userId="59d7f2bb-14b4-401c-ba39-1580fa7f662f" providerId="ADAL" clId="{9B818757-F237-493D-9A1C-00C978688373}" dt="2023-05-29T02:30:53.064" v="12" actId="26606"/>
          <ac:spMkLst>
            <pc:docMk/>
            <pc:sldMk cId="0" sldId="265"/>
            <ac:spMk id="21" creationId="{57F6BDD4-E066-4008-8011-6CC31AEB4556}"/>
          </ac:spMkLst>
        </pc:spChg>
        <pc:spChg chg="add">
          <ac:chgData name="Bernadette Scott" userId="59d7f2bb-14b4-401c-ba39-1580fa7f662f" providerId="ADAL" clId="{9B818757-F237-493D-9A1C-00C978688373}" dt="2023-05-29T02:30:53.064" v="12" actId="26606"/>
          <ac:spMkLst>
            <pc:docMk/>
            <pc:sldMk cId="0" sldId="265"/>
            <ac:spMk id="23" creationId="{2711A8FB-68FC-45FC-B01E-38F809E2D439}"/>
          </ac:spMkLst>
        </pc:spChg>
        <pc:spChg chg="add">
          <ac:chgData name="Bernadette Scott" userId="59d7f2bb-14b4-401c-ba39-1580fa7f662f" providerId="ADAL" clId="{9B818757-F237-493D-9A1C-00C978688373}" dt="2023-05-29T02:30:53.064" v="12" actId="26606"/>
          <ac:spMkLst>
            <pc:docMk/>
            <pc:sldMk cId="0" sldId="265"/>
            <ac:spMk id="25" creationId="{2A865FE3-5FC9-4049-87CF-30019C46C0F5}"/>
          </ac:spMkLst>
        </pc:spChg>
        <pc:picChg chg="mod ord">
          <ac:chgData name="Bernadette Scott" userId="59d7f2bb-14b4-401c-ba39-1580fa7f662f" providerId="ADAL" clId="{9B818757-F237-493D-9A1C-00C978688373}" dt="2023-05-29T02:30:53.064" v="12" actId="26606"/>
          <ac:picMkLst>
            <pc:docMk/>
            <pc:sldMk cId="0" sldId="265"/>
            <ac:picMk id="4" creationId="{00000000-0000-0000-0000-000000000000}"/>
          </ac:picMkLst>
        </pc:picChg>
      </pc:sldChg>
      <pc:sldChg chg="addSp delSp modSp add del mod">
        <pc:chgData name="Bernadette Scott" userId="59d7f2bb-14b4-401c-ba39-1580fa7f662f" providerId="ADAL" clId="{9B818757-F237-493D-9A1C-00C978688373}" dt="2023-05-29T02:42:58.768" v="56" actId="1076"/>
        <pc:sldMkLst>
          <pc:docMk/>
          <pc:sldMk cId="0" sldId="266"/>
        </pc:sldMkLst>
        <pc:spChg chg="mod">
          <ac:chgData name="Bernadette Scott" userId="59d7f2bb-14b4-401c-ba39-1580fa7f662f" providerId="ADAL" clId="{9B818757-F237-493D-9A1C-00C978688373}" dt="2023-05-29T02:30:57.759" v="13" actId="26606"/>
          <ac:spMkLst>
            <pc:docMk/>
            <pc:sldMk cId="0" sldId="266"/>
            <ac:spMk id="3" creationId="{00000000-0000-0000-0000-000000000000}"/>
          </ac:spMkLst>
        </pc:spChg>
        <pc:spChg chg="del">
          <ac:chgData name="Bernadette Scott" userId="59d7f2bb-14b4-401c-ba39-1580fa7f662f" providerId="ADAL" clId="{9B818757-F237-493D-9A1C-00C978688373}" dt="2023-05-29T02:30:57.759" v="13" actId="26606"/>
          <ac:spMkLst>
            <pc:docMk/>
            <pc:sldMk cId="0" sldId="266"/>
            <ac:spMk id="9" creationId="{04812C46-200A-4DEB-A05E-3ED6C68C2387}"/>
          </ac:spMkLst>
        </pc:spChg>
        <pc:spChg chg="del">
          <ac:chgData name="Bernadette Scott" userId="59d7f2bb-14b4-401c-ba39-1580fa7f662f" providerId="ADAL" clId="{9B818757-F237-493D-9A1C-00C978688373}" dt="2023-05-29T02:30:57.759" v="13" actId="26606"/>
          <ac:spMkLst>
            <pc:docMk/>
            <pc:sldMk cId="0" sldId="266"/>
            <ac:spMk id="11" creationId="{D1EA859B-E555-4109-94F3-6700E046E008}"/>
          </ac:spMkLst>
        </pc:spChg>
        <pc:spChg chg="add">
          <ac:chgData name="Bernadette Scott" userId="59d7f2bb-14b4-401c-ba39-1580fa7f662f" providerId="ADAL" clId="{9B818757-F237-493D-9A1C-00C978688373}" dt="2023-05-29T02:30:57.759" v="13" actId="26606"/>
          <ac:spMkLst>
            <pc:docMk/>
            <pc:sldMk cId="0" sldId="266"/>
            <ac:spMk id="16" creationId="{1ECAB1E8-8195-4748-BE71-FF806D86892E}"/>
          </ac:spMkLst>
        </pc:spChg>
        <pc:spChg chg="add">
          <ac:chgData name="Bernadette Scott" userId="59d7f2bb-14b4-401c-ba39-1580fa7f662f" providerId="ADAL" clId="{9B818757-F237-493D-9A1C-00C978688373}" dt="2023-05-29T02:30:57.759" v="13" actId="26606"/>
          <ac:spMkLst>
            <pc:docMk/>
            <pc:sldMk cId="0" sldId="266"/>
            <ac:spMk id="18" creationId="{57F6BDD4-E066-4008-8011-6CC31AEB4556}"/>
          </ac:spMkLst>
        </pc:spChg>
        <pc:spChg chg="add">
          <ac:chgData name="Bernadette Scott" userId="59d7f2bb-14b4-401c-ba39-1580fa7f662f" providerId="ADAL" clId="{9B818757-F237-493D-9A1C-00C978688373}" dt="2023-05-29T02:30:57.759" v="13" actId="26606"/>
          <ac:spMkLst>
            <pc:docMk/>
            <pc:sldMk cId="0" sldId="266"/>
            <ac:spMk id="20" creationId="{2711A8FB-68FC-45FC-B01E-38F809E2D439}"/>
          </ac:spMkLst>
        </pc:spChg>
        <pc:spChg chg="add">
          <ac:chgData name="Bernadette Scott" userId="59d7f2bb-14b4-401c-ba39-1580fa7f662f" providerId="ADAL" clId="{9B818757-F237-493D-9A1C-00C978688373}" dt="2023-05-29T02:30:57.759" v="13" actId="26606"/>
          <ac:spMkLst>
            <pc:docMk/>
            <pc:sldMk cId="0" sldId="266"/>
            <ac:spMk id="22" creationId="{2A865FE3-5FC9-4049-87CF-30019C46C0F5}"/>
          </ac:spMkLst>
        </pc:spChg>
        <pc:picChg chg="del mod ord">
          <ac:chgData name="Bernadette Scott" userId="59d7f2bb-14b4-401c-ba39-1580fa7f662f" providerId="ADAL" clId="{9B818757-F237-493D-9A1C-00C978688373}" dt="2023-05-29T02:42:26.269" v="48" actId="478"/>
          <ac:picMkLst>
            <pc:docMk/>
            <pc:sldMk cId="0" sldId="266"/>
            <ac:picMk id="4" creationId="{00000000-0000-0000-0000-000000000000}"/>
          </ac:picMkLst>
        </pc:picChg>
        <pc:picChg chg="add mod">
          <ac:chgData name="Bernadette Scott" userId="59d7f2bb-14b4-401c-ba39-1580fa7f662f" providerId="ADAL" clId="{9B818757-F237-493D-9A1C-00C978688373}" dt="2023-05-29T02:42:58.768" v="56" actId="1076"/>
          <ac:picMkLst>
            <pc:docMk/>
            <pc:sldMk cId="0" sldId="266"/>
            <ac:picMk id="2050" creationId="{AE8330FD-FA46-3EB8-9283-0D4CE7D85E07}"/>
          </ac:picMkLst>
        </pc:picChg>
      </pc:sldChg>
      <pc:sldChg chg="addSp delSp modSp mod">
        <pc:chgData name="Bernadette Scott" userId="59d7f2bb-14b4-401c-ba39-1580fa7f662f" providerId="ADAL" clId="{9B818757-F237-493D-9A1C-00C978688373}" dt="2023-05-29T02:44:44.385" v="65" actId="14100"/>
        <pc:sldMkLst>
          <pc:docMk/>
          <pc:sldMk cId="0" sldId="267"/>
        </pc:sldMkLst>
        <pc:spChg chg="mod">
          <ac:chgData name="Bernadette Scott" userId="59d7f2bb-14b4-401c-ba39-1580fa7f662f" providerId="ADAL" clId="{9B818757-F237-493D-9A1C-00C978688373}" dt="2023-05-29T02:31:02.877" v="14" actId="26606"/>
          <ac:spMkLst>
            <pc:docMk/>
            <pc:sldMk cId="0" sldId="267"/>
            <ac:spMk id="3" creationId="{00000000-0000-0000-0000-000000000000}"/>
          </ac:spMkLst>
        </pc:spChg>
        <pc:spChg chg="add del">
          <ac:chgData name="Bernadette Scott" userId="59d7f2bb-14b4-401c-ba39-1580fa7f662f" providerId="ADAL" clId="{9B818757-F237-493D-9A1C-00C978688373}" dt="2023-05-29T02:44:09.820" v="58" actId="22"/>
          <ac:spMkLst>
            <pc:docMk/>
            <pc:sldMk cId="0" sldId="267"/>
            <ac:spMk id="4" creationId="{53C2404E-6425-2A8F-DBBB-9C8C86C4C886}"/>
          </ac:spMkLst>
        </pc:spChg>
        <pc:spChg chg="add del">
          <ac:chgData name="Bernadette Scott" userId="59d7f2bb-14b4-401c-ba39-1580fa7f662f" providerId="ADAL" clId="{9B818757-F237-493D-9A1C-00C978688373}" dt="2023-05-29T02:44:15.148" v="61" actId="478"/>
          <ac:spMkLst>
            <pc:docMk/>
            <pc:sldMk cId="0" sldId="267"/>
            <ac:spMk id="7" creationId="{0F644102-7C5A-E97E-7D9D-4FE64953BC7A}"/>
          </ac:spMkLst>
        </pc:spChg>
        <pc:spChg chg="del">
          <ac:chgData name="Bernadette Scott" userId="59d7f2bb-14b4-401c-ba39-1580fa7f662f" providerId="ADAL" clId="{9B818757-F237-493D-9A1C-00C978688373}" dt="2023-05-29T02:31:02.877" v="14" actId="26606"/>
          <ac:spMkLst>
            <pc:docMk/>
            <pc:sldMk cId="0" sldId="267"/>
            <ac:spMk id="9" creationId="{04812C46-200A-4DEB-A05E-3ED6C68C2387}"/>
          </ac:spMkLst>
        </pc:spChg>
        <pc:spChg chg="del">
          <ac:chgData name="Bernadette Scott" userId="59d7f2bb-14b4-401c-ba39-1580fa7f662f" providerId="ADAL" clId="{9B818757-F237-493D-9A1C-00C978688373}" dt="2023-05-29T02:31:02.877" v="14" actId="26606"/>
          <ac:spMkLst>
            <pc:docMk/>
            <pc:sldMk cId="0" sldId="267"/>
            <ac:spMk id="11" creationId="{D1EA859B-E555-4109-94F3-6700E046E008}"/>
          </ac:spMkLst>
        </pc:spChg>
        <pc:spChg chg="add">
          <ac:chgData name="Bernadette Scott" userId="59d7f2bb-14b4-401c-ba39-1580fa7f662f" providerId="ADAL" clId="{9B818757-F237-493D-9A1C-00C978688373}" dt="2023-05-29T02:31:02.877" v="14" actId="26606"/>
          <ac:spMkLst>
            <pc:docMk/>
            <pc:sldMk cId="0" sldId="267"/>
            <ac:spMk id="16" creationId="{1ECAB1E8-8195-4748-BE71-FF806D86892E}"/>
          </ac:spMkLst>
        </pc:spChg>
        <pc:spChg chg="add">
          <ac:chgData name="Bernadette Scott" userId="59d7f2bb-14b4-401c-ba39-1580fa7f662f" providerId="ADAL" clId="{9B818757-F237-493D-9A1C-00C978688373}" dt="2023-05-29T02:31:02.877" v="14" actId="26606"/>
          <ac:spMkLst>
            <pc:docMk/>
            <pc:sldMk cId="0" sldId="267"/>
            <ac:spMk id="18" creationId="{57F6BDD4-E066-4008-8011-6CC31AEB4556}"/>
          </ac:spMkLst>
        </pc:spChg>
        <pc:spChg chg="add">
          <ac:chgData name="Bernadette Scott" userId="59d7f2bb-14b4-401c-ba39-1580fa7f662f" providerId="ADAL" clId="{9B818757-F237-493D-9A1C-00C978688373}" dt="2023-05-29T02:31:02.877" v="14" actId="26606"/>
          <ac:spMkLst>
            <pc:docMk/>
            <pc:sldMk cId="0" sldId="267"/>
            <ac:spMk id="20" creationId="{2711A8FB-68FC-45FC-B01E-38F809E2D439}"/>
          </ac:spMkLst>
        </pc:spChg>
        <pc:spChg chg="add">
          <ac:chgData name="Bernadette Scott" userId="59d7f2bb-14b4-401c-ba39-1580fa7f662f" providerId="ADAL" clId="{9B818757-F237-493D-9A1C-00C978688373}" dt="2023-05-29T02:31:02.877" v="14" actId="26606"/>
          <ac:spMkLst>
            <pc:docMk/>
            <pc:sldMk cId="0" sldId="267"/>
            <ac:spMk id="22" creationId="{2A865FE3-5FC9-4049-87CF-30019C46C0F5}"/>
          </ac:spMkLst>
        </pc:spChg>
        <pc:picChg chg="del mod ord">
          <ac:chgData name="Bernadette Scott" userId="59d7f2bb-14b4-401c-ba39-1580fa7f662f" providerId="ADAL" clId="{9B818757-F237-493D-9A1C-00C978688373}" dt="2023-05-29T02:44:13.094" v="60" actId="478"/>
          <ac:picMkLst>
            <pc:docMk/>
            <pc:sldMk cId="0" sldId="267"/>
            <ac:picMk id="5" creationId="{07D8C0D1-46B9-238D-2B81-778D81142F3B}"/>
          </ac:picMkLst>
        </pc:picChg>
        <pc:picChg chg="add mod">
          <ac:chgData name="Bernadette Scott" userId="59d7f2bb-14b4-401c-ba39-1580fa7f662f" providerId="ADAL" clId="{9B818757-F237-493D-9A1C-00C978688373}" dt="2023-05-29T02:44:44.385" v="65" actId="14100"/>
          <ac:picMkLst>
            <pc:docMk/>
            <pc:sldMk cId="0" sldId="267"/>
            <ac:picMk id="3074" creationId="{792640B1-3191-38D3-F03C-D097019AD231}"/>
          </ac:picMkLst>
        </pc:picChg>
      </pc:sldChg>
      <pc:sldChg chg="addSp delSp modSp mod">
        <pc:chgData name="Bernadette Scott" userId="59d7f2bb-14b4-401c-ba39-1580fa7f662f" providerId="ADAL" clId="{9B818757-F237-493D-9A1C-00C978688373}" dt="2023-05-29T02:31:06.343" v="15" actId="26606"/>
        <pc:sldMkLst>
          <pc:docMk/>
          <pc:sldMk cId="0" sldId="268"/>
        </pc:sldMkLst>
        <pc:spChg chg="mod">
          <ac:chgData name="Bernadette Scott" userId="59d7f2bb-14b4-401c-ba39-1580fa7f662f" providerId="ADAL" clId="{9B818757-F237-493D-9A1C-00C978688373}" dt="2023-05-29T02:31:06.343" v="15" actId="26606"/>
          <ac:spMkLst>
            <pc:docMk/>
            <pc:sldMk cId="0" sldId="268"/>
            <ac:spMk id="3" creationId="{00000000-0000-0000-0000-000000000000}"/>
          </ac:spMkLst>
        </pc:spChg>
        <pc:spChg chg="del">
          <ac:chgData name="Bernadette Scott" userId="59d7f2bb-14b4-401c-ba39-1580fa7f662f" providerId="ADAL" clId="{9B818757-F237-493D-9A1C-00C978688373}" dt="2023-05-29T02:31:06.343" v="15" actId="26606"/>
          <ac:spMkLst>
            <pc:docMk/>
            <pc:sldMk cId="0" sldId="268"/>
            <ac:spMk id="9" creationId="{04812C46-200A-4DEB-A05E-3ED6C68C2387}"/>
          </ac:spMkLst>
        </pc:spChg>
        <pc:spChg chg="del">
          <ac:chgData name="Bernadette Scott" userId="59d7f2bb-14b4-401c-ba39-1580fa7f662f" providerId="ADAL" clId="{9B818757-F237-493D-9A1C-00C978688373}" dt="2023-05-29T02:31:06.343" v="15" actId="26606"/>
          <ac:spMkLst>
            <pc:docMk/>
            <pc:sldMk cId="0" sldId="268"/>
            <ac:spMk id="11" creationId="{D1EA859B-E555-4109-94F3-6700E046E008}"/>
          </ac:spMkLst>
        </pc:spChg>
        <pc:spChg chg="add">
          <ac:chgData name="Bernadette Scott" userId="59d7f2bb-14b4-401c-ba39-1580fa7f662f" providerId="ADAL" clId="{9B818757-F237-493D-9A1C-00C978688373}" dt="2023-05-29T02:31:06.343" v="15" actId="26606"/>
          <ac:spMkLst>
            <pc:docMk/>
            <pc:sldMk cId="0" sldId="268"/>
            <ac:spMk id="16" creationId="{1ECAB1E8-8195-4748-BE71-FF806D86892E}"/>
          </ac:spMkLst>
        </pc:spChg>
        <pc:spChg chg="add">
          <ac:chgData name="Bernadette Scott" userId="59d7f2bb-14b4-401c-ba39-1580fa7f662f" providerId="ADAL" clId="{9B818757-F237-493D-9A1C-00C978688373}" dt="2023-05-29T02:31:06.343" v="15" actId="26606"/>
          <ac:spMkLst>
            <pc:docMk/>
            <pc:sldMk cId="0" sldId="268"/>
            <ac:spMk id="18" creationId="{57F6BDD4-E066-4008-8011-6CC31AEB4556}"/>
          </ac:spMkLst>
        </pc:spChg>
        <pc:spChg chg="add">
          <ac:chgData name="Bernadette Scott" userId="59d7f2bb-14b4-401c-ba39-1580fa7f662f" providerId="ADAL" clId="{9B818757-F237-493D-9A1C-00C978688373}" dt="2023-05-29T02:31:06.343" v="15" actId="26606"/>
          <ac:spMkLst>
            <pc:docMk/>
            <pc:sldMk cId="0" sldId="268"/>
            <ac:spMk id="20" creationId="{2711A8FB-68FC-45FC-B01E-38F809E2D439}"/>
          </ac:spMkLst>
        </pc:spChg>
        <pc:spChg chg="add">
          <ac:chgData name="Bernadette Scott" userId="59d7f2bb-14b4-401c-ba39-1580fa7f662f" providerId="ADAL" clId="{9B818757-F237-493D-9A1C-00C978688373}" dt="2023-05-29T02:31:06.343" v="15" actId="26606"/>
          <ac:spMkLst>
            <pc:docMk/>
            <pc:sldMk cId="0" sldId="268"/>
            <ac:spMk id="22" creationId="{2A865FE3-5FC9-4049-87CF-30019C46C0F5}"/>
          </ac:spMkLst>
        </pc:spChg>
        <pc:picChg chg="mod ord">
          <ac:chgData name="Bernadette Scott" userId="59d7f2bb-14b4-401c-ba39-1580fa7f662f" providerId="ADAL" clId="{9B818757-F237-493D-9A1C-00C978688373}" dt="2023-05-29T02:31:06.343" v="15" actId="26606"/>
          <ac:picMkLst>
            <pc:docMk/>
            <pc:sldMk cId="0" sldId="268"/>
            <ac:picMk id="4" creationId="{00000000-0000-0000-0000-000000000000}"/>
          </ac:picMkLst>
        </pc:picChg>
      </pc:sldChg>
      <pc:sldChg chg="addSp delSp modSp add del mod">
        <pc:chgData name="Bernadette Scott" userId="59d7f2bb-14b4-401c-ba39-1580fa7f662f" providerId="ADAL" clId="{9B818757-F237-493D-9A1C-00C978688373}" dt="2023-05-29T02:48:43.927" v="79" actId="1076"/>
        <pc:sldMkLst>
          <pc:docMk/>
          <pc:sldMk cId="0" sldId="269"/>
        </pc:sldMkLst>
        <pc:spChg chg="mod">
          <ac:chgData name="Bernadette Scott" userId="59d7f2bb-14b4-401c-ba39-1580fa7f662f" providerId="ADAL" clId="{9B818757-F237-493D-9A1C-00C978688373}" dt="2023-05-29T02:31:23.441" v="16" actId="26606"/>
          <ac:spMkLst>
            <pc:docMk/>
            <pc:sldMk cId="0" sldId="269"/>
            <ac:spMk id="3" creationId="{00000000-0000-0000-0000-000000000000}"/>
          </ac:spMkLst>
        </pc:spChg>
        <pc:spChg chg="del">
          <ac:chgData name="Bernadette Scott" userId="59d7f2bb-14b4-401c-ba39-1580fa7f662f" providerId="ADAL" clId="{9B818757-F237-493D-9A1C-00C978688373}" dt="2023-05-29T02:31:23.441" v="16" actId="26606"/>
          <ac:spMkLst>
            <pc:docMk/>
            <pc:sldMk cId="0" sldId="269"/>
            <ac:spMk id="9" creationId="{04812C46-200A-4DEB-A05E-3ED6C68C2387}"/>
          </ac:spMkLst>
        </pc:spChg>
        <pc:spChg chg="del">
          <ac:chgData name="Bernadette Scott" userId="59d7f2bb-14b4-401c-ba39-1580fa7f662f" providerId="ADAL" clId="{9B818757-F237-493D-9A1C-00C978688373}" dt="2023-05-29T02:31:23.441" v="16" actId="26606"/>
          <ac:spMkLst>
            <pc:docMk/>
            <pc:sldMk cId="0" sldId="269"/>
            <ac:spMk id="11" creationId="{D1EA859B-E555-4109-94F3-6700E046E008}"/>
          </ac:spMkLst>
        </pc:spChg>
        <pc:spChg chg="add">
          <ac:chgData name="Bernadette Scott" userId="59d7f2bb-14b4-401c-ba39-1580fa7f662f" providerId="ADAL" clId="{9B818757-F237-493D-9A1C-00C978688373}" dt="2023-05-29T02:31:23.441" v="16" actId="26606"/>
          <ac:spMkLst>
            <pc:docMk/>
            <pc:sldMk cId="0" sldId="269"/>
            <ac:spMk id="16" creationId="{1ECAB1E8-8195-4748-BE71-FF806D86892E}"/>
          </ac:spMkLst>
        </pc:spChg>
        <pc:spChg chg="add">
          <ac:chgData name="Bernadette Scott" userId="59d7f2bb-14b4-401c-ba39-1580fa7f662f" providerId="ADAL" clId="{9B818757-F237-493D-9A1C-00C978688373}" dt="2023-05-29T02:31:23.441" v="16" actId="26606"/>
          <ac:spMkLst>
            <pc:docMk/>
            <pc:sldMk cId="0" sldId="269"/>
            <ac:spMk id="18" creationId="{57F6BDD4-E066-4008-8011-6CC31AEB4556}"/>
          </ac:spMkLst>
        </pc:spChg>
        <pc:spChg chg="add">
          <ac:chgData name="Bernadette Scott" userId="59d7f2bb-14b4-401c-ba39-1580fa7f662f" providerId="ADAL" clId="{9B818757-F237-493D-9A1C-00C978688373}" dt="2023-05-29T02:31:23.441" v="16" actId="26606"/>
          <ac:spMkLst>
            <pc:docMk/>
            <pc:sldMk cId="0" sldId="269"/>
            <ac:spMk id="20" creationId="{2711A8FB-68FC-45FC-B01E-38F809E2D439}"/>
          </ac:spMkLst>
        </pc:spChg>
        <pc:spChg chg="add">
          <ac:chgData name="Bernadette Scott" userId="59d7f2bb-14b4-401c-ba39-1580fa7f662f" providerId="ADAL" clId="{9B818757-F237-493D-9A1C-00C978688373}" dt="2023-05-29T02:31:23.441" v="16" actId="26606"/>
          <ac:spMkLst>
            <pc:docMk/>
            <pc:sldMk cId="0" sldId="269"/>
            <ac:spMk id="22" creationId="{2A865FE3-5FC9-4049-87CF-30019C46C0F5}"/>
          </ac:spMkLst>
        </pc:spChg>
        <pc:picChg chg="add del mod">
          <ac:chgData name="Bernadette Scott" userId="59d7f2bb-14b4-401c-ba39-1580fa7f662f" providerId="ADAL" clId="{9B818757-F237-493D-9A1C-00C978688373}" dt="2023-05-29T02:46:58.493" v="73" actId="478"/>
          <ac:picMkLst>
            <pc:docMk/>
            <pc:sldMk cId="0" sldId="269"/>
            <ac:picMk id="2" creationId="{624EA2C8-DE47-5332-951A-F2D2169465E2}"/>
          </ac:picMkLst>
        </pc:picChg>
        <pc:picChg chg="del mod ord">
          <ac:chgData name="Bernadette Scott" userId="59d7f2bb-14b4-401c-ba39-1580fa7f662f" providerId="ADAL" clId="{9B818757-F237-493D-9A1C-00C978688373}" dt="2023-05-29T02:46:54.362" v="70" actId="478"/>
          <ac:picMkLst>
            <pc:docMk/>
            <pc:sldMk cId="0" sldId="269"/>
            <ac:picMk id="4" creationId="{00000000-0000-0000-0000-000000000000}"/>
          </ac:picMkLst>
        </pc:picChg>
        <pc:picChg chg="add del mod">
          <ac:chgData name="Bernadette Scott" userId="59d7f2bb-14b4-401c-ba39-1580fa7f662f" providerId="ADAL" clId="{9B818757-F237-493D-9A1C-00C978688373}" dt="2023-05-29T02:46:54.362" v="70" actId="478"/>
          <ac:picMkLst>
            <pc:docMk/>
            <pc:sldMk cId="0" sldId="269"/>
            <ac:picMk id="4098" creationId="{736A4E0C-C327-C50E-4419-F1BAE3442D7F}"/>
          </ac:picMkLst>
        </pc:picChg>
        <pc:picChg chg="add mod">
          <ac:chgData name="Bernadette Scott" userId="59d7f2bb-14b4-401c-ba39-1580fa7f662f" providerId="ADAL" clId="{9B818757-F237-493D-9A1C-00C978688373}" dt="2023-05-29T02:48:43.927" v="79" actId="1076"/>
          <ac:picMkLst>
            <pc:docMk/>
            <pc:sldMk cId="0" sldId="269"/>
            <ac:picMk id="4100" creationId="{8266B05D-E6AD-DCCA-F9E6-DFBA96E92B6E}"/>
          </ac:picMkLst>
        </pc:picChg>
      </pc:sldChg>
      <pc:sldChg chg="addSp delSp modSp mod">
        <pc:chgData name="Bernadette Scott" userId="59d7f2bb-14b4-401c-ba39-1580fa7f662f" providerId="ADAL" clId="{9B818757-F237-493D-9A1C-00C978688373}" dt="2023-05-29T02:31:30.039" v="17" actId="26606"/>
        <pc:sldMkLst>
          <pc:docMk/>
          <pc:sldMk cId="0" sldId="271"/>
        </pc:sldMkLst>
        <pc:spChg chg="mod">
          <ac:chgData name="Bernadette Scott" userId="59d7f2bb-14b4-401c-ba39-1580fa7f662f" providerId="ADAL" clId="{9B818757-F237-493D-9A1C-00C978688373}" dt="2023-05-29T02:31:30.039" v="17" actId="26606"/>
          <ac:spMkLst>
            <pc:docMk/>
            <pc:sldMk cId="0" sldId="271"/>
            <ac:spMk id="3" creationId="{00000000-0000-0000-0000-000000000000}"/>
          </ac:spMkLst>
        </pc:spChg>
        <pc:spChg chg="del">
          <ac:chgData name="Bernadette Scott" userId="59d7f2bb-14b4-401c-ba39-1580fa7f662f" providerId="ADAL" clId="{9B818757-F237-493D-9A1C-00C978688373}" dt="2023-05-29T02:31:30.039" v="17" actId="26606"/>
          <ac:spMkLst>
            <pc:docMk/>
            <pc:sldMk cId="0" sldId="271"/>
            <ac:spMk id="9" creationId="{04812C46-200A-4DEB-A05E-3ED6C68C2387}"/>
          </ac:spMkLst>
        </pc:spChg>
        <pc:spChg chg="del">
          <ac:chgData name="Bernadette Scott" userId="59d7f2bb-14b4-401c-ba39-1580fa7f662f" providerId="ADAL" clId="{9B818757-F237-493D-9A1C-00C978688373}" dt="2023-05-29T02:31:30.039" v="17" actId="26606"/>
          <ac:spMkLst>
            <pc:docMk/>
            <pc:sldMk cId="0" sldId="271"/>
            <ac:spMk id="11" creationId="{D1EA859B-E555-4109-94F3-6700E046E008}"/>
          </ac:spMkLst>
        </pc:spChg>
        <pc:spChg chg="add">
          <ac:chgData name="Bernadette Scott" userId="59d7f2bb-14b4-401c-ba39-1580fa7f662f" providerId="ADAL" clId="{9B818757-F237-493D-9A1C-00C978688373}" dt="2023-05-29T02:31:30.039" v="17" actId="26606"/>
          <ac:spMkLst>
            <pc:docMk/>
            <pc:sldMk cId="0" sldId="271"/>
            <ac:spMk id="16" creationId="{1ECAB1E8-8195-4748-BE71-FF806D86892E}"/>
          </ac:spMkLst>
        </pc:spChg>
        <pc:spChg chg="add">
          <ac:chgData name="Bernadette Scott" userId="59d7f2bb-14b4-401c-ba39-1580fa7f662f" providerId="ADAL" clId="{9B818757-F237-493D-9A1C-00C978688373}" dt="2023-05-29T02:31:30.039" v="17" actId="26606"/>
          <ac:spMkLst>
            <pc:docMk/>
            <pc:sldMk cId="0" sldId="271"/>
            <ac:spMk id="18" creationId="{57F6BDD4-E066-4008-8011-6CC31AEB4556}"/>
          </ac:spMkLst>
        </pc:spChg>
        <pc:spChg chg="add">
          <ac:chgData name="Bernadette Scott" userId="59d7f2bb-14b4-401c-ba39-1580fa7f662f" providerId="ADAL" clId="{9B818757-F237-493D-9A1C-00C978688373}" dt="2023-05-29T02:31:30.039" v="17" actId="26606"/>
          <ac:spMkLst>
            <pc:docMk/>
            <pc:sldMk cId="0" sldId="271"/>
            <ac:spMk id="20" creationId="{2711A8FB-68FC-45FC-B01E-38F809E2D439}"/>
          </ac:spMkLst>
        </pc:spChg>
        <pc:spChg chg="add">
          <ac:chgData name="Bernadette Scott" userId="59d7f2bb-14b4-401c-ba39-1580fa7f662f" providerId="ADAL" clId="{9B818757-F237-493D-9A1C-00C978688373}" dt="2023-05-29T02:31:30.039" v="17" actId="26606"/>
          <ac:spMkLst>
            <pc:docMk/>
            <pc:sldMk cId="0" sldId="271"/>
            <ac:spMk id="22" creationId="{2A865FE3-5FC9-4049-87CF-30019C46C0F5}"/>
          </ac:spMkLst>
        </pc:spChg>
        <pc:picChg chg="mod ord">
          <ac:chgData name="Bernadette Scott" userId="59d7f2bb-14b4-401c-ba39-1580fa7f662f" providerId="ADAL" clId="{9B818757-F237-493D-9A1C-00C978688373}" dt="2023-05-29T02:31:30.039" v="17" actId="26606"/>
          <ac:picMkLst>
            <pc:docMk/>
            <pc:sldMk cId="0" sldId="271"/>
            <ac:picMk id="4" creationId="{00000000-0000-0000-0000-000000000000}"/>
          </ac:picMkLst>
        </pc:picChg>
      </pc:sldChg>
      <pc:sldChg chg="addSp delSp modSp mod">
        <pc:chgData name="Bernadette Scott" userId="59d7f2bb-14b4-401c-ba39-1580fa7f662f" providerId="ADAL" clId="{9B818757-F237-493D-9A1C-00C978688373}" dt="2023-05-29T02:49:43.906" v="88" actId="1076"/>
        <pc:sldMkLst>
          <pc:docMk/>
          <pc:sldMk cId="0" sldId="272"/>
        </pc:sldMkLst>
        <pc:spChg chg="mod">
          <ac:chgData name="Bernadette Scott" userId="59d7f2bb-14b4-401c-ba39-1580fa7f662f" providerId="ADAL" clId="{9B818757-F237-493D-9A1C-00C978688373}" dt="2023-05-29T02:31:33.242" v="18" actId="26606"/>
          <ac:spMkLst>
            <pc:docMk/>
            <pc:sldMk cId="0" sldId="272"/>
            <ac:spMk id="2" creationId="{00000000-0000-0000-0000-000000000000}"/>
          </ac:spMkLst>
        </pc:spChg>
        <pc:spChg chg="mod">
          <ac:chgData name="Bernadette Scott" userId="59d7f2bb-14b4-401c-ba39-1580fa7f662f" providerId="ADAL" clId="{9B818757-F237-493D-9A1C-00C978688373}" dt="2023-05-29T02:48:59.353" v="82" actId="14100"/>
          <ac:spMkLst>
            <pc:docMk/>
            <pc:sldMk cId="0" sldId="272"/>
            <ac:spMk id="3" creationId="{00000000-0000-0000-0000-000000000000}"/>
          </ac:spMkLst>
        </pc:spChg>
        <pc:spChg chg="del">
          <ac:chgData name="Bernadette Scott" userId="59d7f2bb-14b4-401c-ba39-1580fa7f662f" providerId="ADAL" clId="{9B818757-F237-493D-9A1C-00C978688373}" dt="2023-05-29T02:31:33.242" v="18" actId="26606"/>
          <ac:spMkLst>
            <pc:docMk/>
            <pc:sldMk cId="0" sldId="272"/>
            <ac:spMk id="9" creationId="{94E4D846-3AFC-4F86-8C35-24B0542A269D}"/>
          </ac:spMkLst>
        </pc:spChg>
        <pc:spChg chg="del">
          <ac:chgData name="Bernadette Scott" userId="59d7f2bb-14b4-401c-ba39-1580fa7f662f" providerId="ADAL" clId="{9B818757-F237-493D-9A1C-00C978688373}" dt="2023-05-29T02:31:33.242" v="18" actId="26606"/>
          <ac:spMkLst>
            <pc:docMk/>
            <pc:sldMk cId="0" sldId="272"/>
            <ac:spMk id="11" creationId="{284781B9-12CB-45C3-907A-9ED93FF72C65}"/>
          </ac:spMkLst>
        </pc:spChg>
        <pc:spChg chg="del">
          <ac:chgData name="Bernadette Scott" userId="59d7f2bb-14b4-401c-ba39-1580fa7f662f" providerId="ADAL" clId="{9B818757-F237-493D-9A1C-00C978688373}" dt="2023-05-29T02:31:33.242" v="18" actId="26606"/>
          <ac:spMkLst>
            <pc:docMk/>
            <pc:sldMk cId="0" sldId="272"/>
            <ac:spMk id="13" creationId="{55D4142C-5077-457F-A6AD-3FECFDB39685}"/>
          </ac:spMkLst>
        </pc:spChg>
        <pc:spChg chg="del">
          <ac:chgData name="Bernadette Scott" userId="59d7f2bb-14b4-401c-ba39-1580fa7f662f" providerId="ADAL" clId="{9B818757-F237-493D-9A1C-00C978688373}" dt="2023-05-29T02:31:33.242" v="18" actId="26606"/>
          <ac:spMkLst>
            <pc:docMk/>
            <pc:sldMk cId="0" sldId="272"/>
            <ac:spMk id="15" creationId="{7A5F0580-5EE9-419F-96EE-B6529EF6E7D0}"/>
          </ac:spMkLst>
        </pc:spChg>
        <pc:spChg chg="add">
          <ac:chgData name="Bernadette Scott" userId="59d7f2bb-14b4-401c-ba39-1580fa7f662f" providerId="ADAL" clId="{9B818757-F237-493D-9A1C-00C978688373}" dt="2023-05-29T02:31:33.242" v="18" actId="26606"/>
          <ac:spMkLst>
            <pc:docMk/>
            <pc:sldMk cId="0" sldId="272"/>
            <ac:spMk id="20" creationId="{1ECAB1E8-8195-4748-BE71-FF806D86892E}"/>
          </ac:spMkLst>
        </pc:spChg>
        <pc:spChg chg="add">
          <ac:chgData name="Bernadette Scott" userId="59d7f2bb-14b4-401c-ba39-1580fa7f662f" providerId="ADAL" clId="{9B818757-F237-493D-9A1C-00C978688373}" dt="2023-05-29T02:31:33.242" v="18" actId="26606"/>
          <ac:spMkLst>
            <pc:docMk/>
            <pc:sldMk cId="0" sldId="272"/>
            <ac:spMk id="22" creationId="{57F6BDD4-E066-4008-8011-6CC31AEB4556}"/>
          </ac:spMkLst>
        </pc:spChg>
        <pc:spChg chg="add">
          <ac:chgData name="Bernadette Scott" userId="59d7f2bb-14b4-401c-ba39-1580fa7f662f" providerId="ADAL" clId="{9B818757-F237-493D-9A1C-00C978688373}" dt="2023-05-29T02:31:33.242" v="18" actId="26606"/>
          <ac:spMkLst>
            <pc:docMk/>
            <pc:sldMk cId="0" sldId="272"/>
            <ac:spMk id="24" creationId="{2711A8FB-68FC-45FC-B01E-38F809E2D439}"/>
          </ac:spMkLst>
        </pc:spChg>
        <pc:spChg chg="add">
          <ac:chgData name="Bernadette Scott" userId="59d7f2bb-14b4-401c-ba39-1580fa7f662f" providerId="ADAL" clId="{9B818757-F237-493D-9A1C-00C978688373}" dt="2023-05-29T02:31:33.242" v="18" actId="26606"/>
          <ac:spMkLst>
            <pc:docMk/>
            <pc:sldMk cId="0" sldId="272"/>
            <ac:spMk id="26" creationId="{2A865FE3-5FC9-4049-87CF-30019C46C0F5}"/>
          </ac:spMkLst>
        </pc:spChg>
        <pc:picChg chg="del mod ord">
          <ac:chgData name="Bernadette Scott" userId="59d7f2bb-14b4-401c-ba39-1580fa7f662f" providerId="ADAL" clId="{9B818757-F237-493D-9A1C-00C978688373}" dt="2023-05-29T02:49:30.629" v="83" actId="478"/>
          <ac:picMkLst>
            <pc:docMk/>
            <pc:sldMk cId="0" sldId="272"/>
            <ac:picMk id="4" creationId="{00000000-0000-0000-0000-000000000000}"/>
          </ac:picMkLst>
        </pc:picChg>
        <pc:picChg chg="add mod">
          <ac:chgData name="Bernadette Scott" userId="59d7f2bb-14b4-401c-ba39-1580fa7f662f" providerId="ADAL" clId="{9B818757-F237-493D-9A1C-00C978688373}" dt="2023-05-29T02:49:43.906" v="88" actId="1076"/>
          <ac:picMkLst>
            <pc:docMk/>
            <pc:sldMk cId="0" sldId="272"/>
            <ac:picMk id="5122" creationId="{10770205-0C2E-CB1B-2795-A580AB4E46C6}"/>
          </ac:picMkLst>
        </pc:picChg>
      </pc:sldChg>
      <pc:sldChg chg="addSp delSp modSp mod">
        <pc:chgData name="Bernadette Scott" userId="59d7f2bb-14b4-401c-ba39-1580fa7f662f" providerId="ADAL" clId="{9B818757-F237-493D-9A1C-00C978688373}" dt="2023-05-29T02:31:37.443" v="19" actId="26606"/>
        <pc:sldMkLst>
          <pc:docMk/>
          <pc:sldMk cId="0" sldId="273"/>
        </pc:sldMkLst>
        <pc:spChg chg="mod">
          <ac:chgData name="Bernadette Scott" userId="59d7f2bb-14b4-401c-ba39-1580fa7f662f" providerId="ADAL" clId="{9B818757-F237-493D-9A1C-00C978688373}" dt="2023-05-29T02:31:37.443" v="19" actId="26606"/>
          <ac:spMkLst>
            <pc:docMk/>
            <pc:sldMk cId="0" sldId="273"/>
            <ac:spMk id="3" creationId="{00000000-0000-0000-0000-000000000000}"/>
          </ac:spMkLst>
        </pc:spChg>
        <pc:spChg chg="del">
          <ac:chgData name="Bernadette Scott" userId="59d7f2bb-14b4-401c-ba39-1580fa7f662f" providerId="ADAL" clId="{9B818757-F237-493D-9A1C-00C978688373}" dt="2023-05-29T02:31:37.443" v="19" actId="26606"/>
          <ac:spMkLst>
            <pc:docMk/>
            <pc:sldMk cId="0" sldId="273"/>
            <ac:spMk id="9" creationId="{04812C46-200A-4DEB-A05E-3ED6C68C2387}"/>
          </ac:spMkLst>
        </pc:spChg>
        <pc:spChg chg="del">
          <ac:chgData name="Bernadette Scott" userId="59d7f2bb-14b4-401c-ba39-1580fa7f662f" providerId="ADAL" clId="{9B818757-F237-493D-9A1C-00C978688373}" dt="2023-05-29T02:31:37.443" v="19" actId="26606"/>
          <ac:spMkLst>
            <pc:docMk/>
            <pc:sldMk cId="0" sldId="273"/>
            <ac:spMk id="11" creationId="{D1EA859B-E555-4109-94F3-6700E046E008}"/>
          </ac:spMkLst>
        </pc:spChg>
        <pc:spChg chg="add">
          <ac:chgData name="Bernadette Scott" userId="59d7f2bb-14b4-401c-ba39-1580fa7f662f" providerId="ADAL" clId="{9B818757-F237-493D-9A1C-00C978688373}" dt="2023-05-29T02:31:37.443" v="19" actId="26606"/>
          <ac:spMkLst>
            <pc:docMk/>
            <pc:sldMk cId="0" sldId="273"/>
            <ac:spMk id="16" creationId="{1ECAB1E8-8195-4748-BE71-FF806D86892E}"/>
          </ac:spMkLst>
        </pc:spChg>
        <pc:spChg chg="add">
          <ac:chgData name="Bernadette Scott" userId="59d7f2bb-14b4-401c-ba39-1580fa7f662f" providerId="ADAL" clId="{9B818757-F237-493D-9A1C-00C978688373}" dt="2023-05-29T02:31:37.443" v="19" actId="26606"/>
          <ac:spMkLst>
            <pc:docMk/>
            <pc:sldMk cId="0" sldId="273"/>
            <ac:spMk id="18" creationId="{57F6BDD4-E066-4008-8011-6CC31AEB4556}"/>
          </ac:spMkLst>
        </pc:spChg>
        <pc:spChg chg="add">
          <ac:chgData name="Bernadette Scott" userId="59d7f2bb-14b4-401c-ba39-1580fa7f662f" providerId="ADAL" clId="{9B818757-F237-493D-9A1C-00C978688373}" dt="2023-05-29T02:31:37.443" v="19" actId="26606"/>
          <ac:spMkLst>
            <pc:docMk/>
            <pc:sldMk cId="0" sldId="273"/>
            <ac:spMk id="20" creationId="{2711A8FB-68FC-45FC-B01E-38F809E2D439}"/>
          </ac:spMkLst>
        </pc:spChg>
        <pc:spChg chg="add">
          <ac:chgData name="Bernadette Scott" userId="59d7f2bb-14b4-401c-ba39-1580fa7f662f" providerId="ADAL" clId="{9B818757-F237-493D-9A1C-00C978688373}" dt="2023-05-29T02:31:37.443" v="19" actId="26606"/>
          <ac:spMkLst>
            <pc:docMk/>
            <pc:sldMk cId="0" sldId="273"/>
            <ac:spMk id="22" creationId="{2A865FE3-5FC9-4049-87CF-30019C46C0F5}"/>
          </ac:spMkLst>
        </pc:spChg>
        <pc:picChg chg="mod ord">
          <ac:chgData name="Bernadette Scott" userId="59d7f2bb-14b4-401c-ba39-1580fa7f662f" providerId="ADAL" clId="{9B818757-F237-493D-9A1C-00C978688373}" dt="2023-05-29T02:31:37.443" v="19" actId="26606"/>
          <ac:picMkLst>
            <pc:docMk/>
            <pc:sldMk cId="0" sldId="273"/>
            <ac:picMk id="4" creationId="{00000000-0000-0000-0000-000000000000}"/>
          </ac:picMkLst>
        </pc:picChg>
      </pc:sldChg>
      <pc:sldChg chg="addSp delSp modSp mod">
        <pc:chgData name="Bernadette Scott" userId="59d7f2bb-14b4-401c-ba39-1580fa7f662f" providerId="ADAL" clId="{9B818757-F237-493D-9A1C-00C978688373}" dt="2023-05-29T02:50:28.761" v="104" actId="1076"/>
        <pc:sldMkLst>
          <pc:docMk/>
          <pc:sldMk cId="0" sldId="274"/>
        </pc:sldMkLst>
        <pc:spChg chg="mod">
          <ac:chgData name="Bernadette Scott" userId="59d7f2bb-14b4-401c-ba39-1580fa7f662f" providerId="ADAL" clId="{9B818757-F237-493D-9A1C-00C978688373}" dt="2023-05-29T02:50:11.637" v="100" actId="20577"/>
          <ac:spMkLst>
            <pc:docMk/>
            <pc:sldMk cId="0" sldId="274"/>
            <ac:spMk id="3" creationId="{00000000-0000-0000-0000-000000000000}"/>
          </ac:spMkLst>
        </pc:spChg>
        <pc:spChg chg="del">
          <ac:chgData name="Bernadette Scott" userId="59d7f2bb-14b4-401c-ba39-1580fa7f662f" providerId="ADAL" clId="{9B818757-F237-493D-9A1C-00C978688373}" dt="2023-05-29T02:31:40.901" v="20" actId="26606"/>
          <ac:spMkLst>
            <pc:docMk/>
            <pc:sldMk cId="0" sldId="274"/>
            <ac:spMk id="9" creationId="{04812C46-200A-4DEB-A05E-3ED6C68C2387}"/>
          </ac:spMkLst>
        </pc:spChg>
        <pc:spChg chg="del">
          <ac:chgData name="Bernadette Scott" userId="59d7f2bb-14b4-401c-ba39-1580fa7f662f" providerId="ADAL" clId="{9B818757-F237-493D-9A1C-00C978688373}" dt="2023-05-29T02:31:40.901" v="20" actId="26606"/>
          <ac:spMkLst>
            <pc:docMk/>
            <pc:sldMk cId="0" sldId="274"/>
            <ac:spMk id="11" creationId="{D1EA859B-E555-4109-94F3-6700E046E008}"/>
          </ac:spMkLst>
        </pc:spChg>
        <pc:spChg chg="add">
          <ac:chgData name="Bernadette Scott" userId="59d7f2bb-14b4-401c-ba39-1580fa7f662f" providerId="ADAL" clId="{9B818757-F237-493D-9A1C-00C978688373}" dt="2023-05-29T02:31:40.901" v="20" actId="26606"/>
          <ac:spMkLst>
            <pc:docMk/>
            <pc:sldMk cId="0" sldId="274"/>
            <ac:spMk id="16" creationId="{1ECAB1E8-8195-4748-BE71-FF806D86892E}"/>
          </ac:spMkLst>
        </pc:spChg>
        <pc:spChg chg="add">
          <ac:chgData name="Bernadette Scott" userId="59d7f2bb-14b4-401c-ba39-1580fa7f662f" providerId="ADAL" clId="{9B818757-F237-493D-9A1C-00C978688373}" dt="2023-05-29T02:31:40.901" v="20" actId="26606"/>
          <ac:spMkLst>
            <pc:docMk/>
            <pc:sldMk cId="0" sldId="274"/>
            <ac:spMk id="18" creationId="{57F6BDD4-E066-4008-8011-6CC31AEB4556}"/>
          </ac:spMkLst>
        </pc:spChg>
        <pc:spChg chg="add">
          <ac:chgData name="Bernadette Scott" userId="59d7f2bb-14b4-401c-ba39-1580fa7f662f" providerId="ADAL" clId="{9B818757-F237-493D-9A1C-00C978688373}" dt="2023-05-29T02:31:40.901" v="20" actId="26606"/>
          <ac:spMkLst>
            <pc:docMk/>
            <pc:sldMk cId="0" sldId="274"/>
            <ac:spMk id="20" creationId="{2711A8FB-68FC-45FC-B01E-38F809E2D439}"/>
          </ac:spMkLst>
        </pc:spChg>
        <pc:spChg chg="add">
          <ac:chgData name="Bernadette Scott" userId="59d7f2bb-14b4-401c-ba39-1580fa7f662f" providerId="ADAL" clId="{9B818757-F237-493D-9A1C-00C978688373}" dt="2023-05-29T02:31:40.901" v="20" actId="26606"/>
          <ac:spMkLst>
            <pc:docMk/>
            <pc:sldMk cId="0" sldId="274"/>
            <ac:spMk id="22" creationId="{2A865FE3-5FC9-4049-87CF-30019C46C0F5}"/>
          </ac:spMkLst>
        </pc:spChg>
        <pc:picChg chg="mod ord modCrop">
          <ac:chgData name="Bernadette Scott" userId="59d7f2bb-14b4-401c-ba39-1580fa7f662f" providerId="ADAL" clId="{9B818757-F237-493D-9A1C-00C978688373}" dt="2023-05-29T02:50:28.761" v="104" actId="1076"/>
          <ac:picMkLst>
            <pc:docMk/>
            <pc:sldMk cId="0" sldId="274"/>
            <ac:picMk id="4" creationId="{00000000-0000-0000-0000-000000000000}"/>
          </ac:picMkLst>
        </pc:picChg>
      </pc:sldChg>
      <pc:sldChg chg="addSp delSp modSp mod">
        <pc:chgData name="Bernadette Scott" userId="59d7f2bb-14b4-401c-ba39-1580fa7f662f" providerId="ADAL" clId="{9B818757-F237-493D-9A1C-00C978688373}" dt="2023-05-29T02:50:49.400" v="118" actId="20577"/>
        <pc:sldMkLst>
          <pc:docMk/>
          <pc:sldMk cId="0" sldId="275"/>
        </pc:sldMkLst>
        <pc:spChg chg="mod">
          <ac:chgData name="Bernadette Scott" userId="59d7f2bb-14b4-401c-ba39-1580fa7f662f" providerId="ADAL" clId="{9B818757-F237-493D-9A1C-00C978688373}" dt="2023-05-29T02:31:44.087" v="21" actId="26606"/>
          <ac:spMkLst>
            <pc:docMk/>
            <pc:sldMk cId="0" sldId="275"/>
            <ac:spMk id="2" creationId="{00000000-0000-0000-0000-000000000000}"/>
          </ac:spMkLst>
        </pc:spChg>
        <pc:spChg chg="mod">
          <ac:chgData name="Bernadette Scott" userId="59d7f2bb-14b4-401c-ba39-1580fa7f662f" providerId="ADAL" clId="{9B818757-F237-493D-9A1C-00C978688373}" dt="2023-05-29T02:50:49.400" v="118" actId="20577"/>
          <ac:spMkLst>
            <pc:docMk/>
            <pc:sldMk cId="0" sldId="275"/>
            <ac:spMk id="3" creationId="{00000000-0000-0000-0000-000000000000}"/>
          </ac:spMkLst>
        </pc:spChg>
        <pc:spChg chg="del">
          <ac:chgData name="Bernadette Scott" userId="59d7f2bb-14b4-401c-ba39-1580fa7f662f" providerId="ADAL" clId="{9B818757-F237-493D-9A1C-00C978688373}" dt="2023-05-29T02:31:44.087" v="21" actId="26606"/>
          <ac:spMkLst>
            <pc:docMk/>
            <pc:sldMk cId="0" sldId="275"/>
            <ac:spMk id="9" creationId="{04812C46-200A-4DEB-A05E-3ED6C68C2387}"/>
          </ac:spMkLst>
        </pc:spChg>
        <pc:spChg chg="del">
          <ac:chgData name="Bernadette Scott" userId="59d7f2bb-14b4-401c-ba39-1580fa7f662f" providerId="ADAL" clId="{9B818757-F237-493D-9A1C-00C978688373}" dt="2023-05-29T02:31:44.087" v="21" actId="26606"/>
          <ac:spMkLst>
            <pc:docMk/>
            <pc:sldMk cId="0" sldId="275"/>
            <ac:spMk id="11" creationId="{D1EA859B-E555-4109-94F3-6700E046E008}"/>
          </ac:spMkLst>
        </pc:spChg>
        <pc:spChg chg="add">
          <ac:chgData name="Bernadette Scott" userId="59d7f2bb-14b4-401c-ba39-1580fa7f662f" providerId="ADAL" clId="{9B818757-F237-493D-9A1C-00C978688373}" dt="2023-05-29T02:31:44.087" v="21" actId="26606"/>
          <ac:spMkLst>
            <pc:docMk/>
            <pc:sldMk cId="0" sldId="275"/>
            <ac:spMk id="16" creationId="{1ECAB1E8-8195-4748-BE71-FF806D86892E}"/>
          </ac:spMkLst>
        </pc:spChg>
        <pc:spChg chg="add">
          <ac:chgData name="Bernadette Scott" userId="59d7f2bb-14b4-401c-ba39-1580fa7f662f" providerId="ADAL" clId="{9B818757-F237-493D-9A1C-00C978688373}" dt="2023-05-29T02:31:44.087" v="21" actId="26606"/>
          <ac:spMkLst>
            <pc:docMk/>
            <pc:sldMk cId="0" sldId="275"/>
            <ac:spMk id="18" creationId="{57F6BDD4-E066-4008-8011-6CC31AEB4556}"/>
          </ac:spMkLst>
        </pc:spChg>
        <pc:spChg chg="add">
          <ac:chgData name="Bernadette Scott" userId="59d7f2bb-14b4-401c-ba39-1580fa7f662f" providerId="ADAL" clId="{9B818757-F237-493D-9A1C-00C978688373}" dt="2023-05-29T02:31:44.087" v="21" actId="26606"/>
          <ac:spMkLst>
            <pc:docMk/>
            <pc:sldMk cId="0" sldId="275"/>
            <ac:spMk id="20" creationId="{2711A8FB-68FC-45FC-B01E-38F809E2D439}"/>
          </ac:spMkLst>
        </pc:spChg>
        <pc:spChg chg="add">
          <ac:chgData name="Bernadette Scott" userId="59d7f2bb-14b4-401c-ba39-1580fa7f662f" providerId="ADAL" clId="{9B818757-F237-493D-9A1C-00C978688373}" dt="2023-05-29T02:31:44.087" v="21" actId="26606"/>
          <ac:spMkLst>
            <pc:docMk/>
            <pc:sldMk cId="0" sldId="275"/>
            <ac:spMk id="22" creationId="{2A865FE3-5FC9-4049-87CF-30019C46C0F5}"/>
          </ac:spMkLst>
        </pc:spChg>
        <pc:picChg chg="mod ord">
          <ac:chgData name="Bernadette Scott" userId="59d7f2bb-14b4-401c-ba39-1580fa7f662f" providerId="ADAL" clId="{9B818757-F237-493D-9A1C-00C978688373}" dt="2023-05-29T02:31:44.087" v="21" actId="26606"/>
          <ac:picMkLst>
            <pc:docMk/>
            <pc:sldMk cId="0" sldId="275"/>
            <ac:picMk id="4" creationId="{00000000-0000-0000-0000-000000000000}"/>
          </ac:picMkLst>
        </pc:picChg>
      </pc:sldChg>
      <pc:sldChg chg="addSp delSp modSp mod">
        <pc:chgData name="Bernadette Scott" userId="59d7f2bb-14b4-401c-ba39-1580fa7f662f" providerId="ADAL" clId="{9B818757-F237-493D-9A1C-00C978688373}" dt="2023-05-29T02:52:10.876" v="152" actId="20577"/>
        <pc:sldMkLst>
          <pc:docMk/>
          <pc:sldMk cId="0" sldId="276"/>
        </pc:sldMkLst>
        <pc:spChg chg="mod ord">
          <ac:chgData name="Bernadette Scott" userId="59d7f2bb-14b4-401c-ba39-1580fa7f662f" providerId="ADAL" clId="{9B818757-F237-493D-9A1C-00C978688373}" dt="2023-05-29T02:52:10.876" v="152" actId="20577"/>
          <ac:spMkLst>
            <pc:docMk/>
            <pc:sldMk cId="0" sldId="276"/>
            <ac:spMk id="3" creationId="{00000000-0000-0000-0000-000000000000}"/>
          </ac:spMkLst>
        </pc:spChg>
        <pc:spChg chg="del">
          <ac:chgData name="Bernadette Scott" userId="59d7f2bb-14b4-401c-ba39-1580fa7f662f" providerId="ADAL" clId="{9B818757-F237-493D-9A1C-00C978688373}" dt="2023-05-29T02:31:48.847" v="22" actId="26606"/>
          <ac:spMkLst>
            <pc:docMk/>
            <pc:sldMk cId="0" sldId="276"/>
            <ac:spMk id="11" creationId="{386BBDA8-7E31-47B7-800A-97A2BD67785A}"/>
          </ac:spMkLst>
        </pc:spChg>
        <pc:spChg chg="add del">
          <ac:chgData name="Bernadette Scott" userId="59d7f2bb-14b4-401c-ba39-1580fa7f662f" providerId="ADAL" clId="{9B818757-F237-493D-9A1C-00C978688373}" dt="2023-05-29T02:51:50.761" v="135" actId="26606"/>
          <ac:spMkLst>
            <pc:docMk/>
            <pc:sldMk cId="0" sldId="276"/>
            <ac:spMk id="16" creationId="{90D01200-0224-43C5-AB38-FB4D16B73FB7}"/>
          </ac:spMkLst>
        </pc:spChg>
        <pc:spChg chg="add del">
          <ac:chgData name="Bernadette Scott" userId="59d7f2bb-14b4-401c-ba39-1580fa7f662f" providerId="ADAL" clId="{9B818757-F237-493D-9A1C-00C978688373}" dt="2023-05-29T02:51:50.761" v="135" actId="26606"/>
          <ac:spMkLst>
            <pc:docMk/>
            <pc:sldMk cId="0" sldId="276"/>
            <ac:spMk id="18" creationId="{728A44A4-A002-4A88-9FC9-1D0566C97A47}"/>
          </ac:spMkLst>
        </pc:spChg>
        <pc:spChg chg="add del">
          <ac:chgData name="Bernadette Scott" userId="59d7f2bb-14b4-401c-ba39-1580fa7f662f" providerId="ADAL" clId="{9B818757-F237-493D-9A1C-00C978688373}" dt="2023-05-29T02:51:50.761" v="135" actId="26606"/>
          <ac:spMkLst>
            <pc:docMk/>
            <pc:sldMk cId="0" sldId="276"/>
            <ac:spMk id="20" creationId="{3E7D5C7B-DD16-401B-85CE-4AAA2A4F5136}"/>
          </ac:spMkLst>
        </pc:spChg>
        <pc:spChg chg="add">
          <ac:chgData name="Bernadette Scott" userId="59d7f2bb-14b4-401c-ba39-1580fa7f662f" providerId="ADAL" clId="{9B818757-F237-493D-9A1C-00C978688373}" dt="2023-05-29T02:51:50.761" v="135" actId="26606"/>
          <ac:spMkLst>
            <pc:docMk/>
            <pc:sldMk cId="0" sldId="276"/>
            <ac:spMk id="6151" creationId="{0C2F8F76-4F55-4ED5-AC3D-1714C449C867}"/>
          </ac:spMkLst>
        </pc:spChg>
        <pc:spChg chg="add">
          <ac:chgData name="Bernadette Scott" userId="59d7f2bb-14b4-401c-ba39-1580fa7f662f" providerId="ADAL" clId="{9B818757-F237-493D-9A1C-00C978688373}" dt="2023-05-29T02:51:50.761" v="135" actId="26606"/>
          <ac:spMkLst>
            <pc:docMk/>
            <pc:sldMk cId="0" sldId="276"/>
            <ac:spMk id="6153" creationId="{57F6BDD4-E066-4008-8011-6CC31AEB4556}"/>
          </ac:spMkLst>
        </pc:spChg>
        <pc:spChg chg="add">
          <ac:chgData name="Bernadette Scott" userId="59d7f2bb-14b4-401c-ba39-1580fa7f662f" providerId="ADAL" clId="{9B818757-F237-493D-9A1C-00C978688373}" dt="2023-05-29T02:51:50.761" v="135" actId="26606"/>
          <ac:spMkLst>
            <pc:docMk/>
            <pc:sldMk cId="0" sldId="276"/>
            <ac:spMk id="6155" creationId="{2711A8FB-68FC-45FC-B01E-38F809E2D439}"/>
          </ac:spMkLst>
        </pc:spChg>
        <pc:spChg chg="add">
          <ac:chgData name="Bernadette Scott" userId="59d7f2bb-14b4-401c-ba39-1580fa7f662f" providerId="ADAL" clId="{9B818757-F237-493D-9A1C-00C978688373}" dt="2023-05-29T02:51:50.761" v="135" actId="26606"/>
          <ac:spMkLst>
            <pc:docMk/>
            <pc:sldMk cId="0" sldId="276"/>
            <ac:spMk id="6157" creationId="{281E2DF8-F6D8-4E5C-B76E-E082FD8C1FBD}"/>
          </ac:spMkLst>
        </pc:spChg>
        <pc:picChg chg="del mod ord">
          <ac:chgData name="Bernadette Scott" userId="59d7f2bb-14b4-401c-ba39-1580fa7f662f" providerId="ADAL" clId="{9B818757-F237-493D-9A1C-00C978688373}" dt="2023-05-29T02:51:06.242" v="129" actId="478"/>
          <ac:picMkLst>
            <pc:docMk/>
            <pc:sldMk cId="0" sldId="276"/>
            <ac:picMk id="4" creationId="{00000000-0000-0000-0000-000000000000}"/>
          </ac:picMkLst>
        </pc:picChg>
        <pc:picChg chg="add mod">
          <ac:chgData name="Bernadette Scott" userId="59d7f2bb-14b4-401c-ba39-1580fa7f662f" providerId="ADAL" clId="{9B818757-F237-493D-9A1C-00C978688373}" dt="2023-05-29T02:51:50.761" v="135" actId="26606"/>
          <ac:picMkLst>
            <pc:docMk/>
            <pc:sldMk cId="0" sldId="276"/>
            <ac:picMk id="6146" creationId="{47E5923B-7096-BC59-DD39-405EF75E37C1}"/>
          </ac:picMkLst>
        </pc:picChg>
      </pc:sldChg>
      <pc:sldChg chg="modSp mod">
        <pc:chgData name="Bernadette Scott" userId="59d7f2bb-14b4-401c-ba39-1580fa7f662f" providerId="ADAL" clId="{9B818757-F237-493D-9A1C-00C978688373}" dt="2023-05-29T02:52:26.260" v="159" actId="1076"/>
        <pc:sldMkLst>
          <pc:docMk/>
          <pc:sldMk cId="0" sldId="277"/>
        </pc:sldMkLst>
        <pc:spChg chg="mod">
          <ac:chgData name="Bernadette Scott" userId="59d7f2bb-14b4-401c-ba39-1580fa7f662f" providerId="ADAL" clId="{9B818757-F237-493D-9A1C-00C978688373}" dt="2023-05-29T02:52:26.260" v="159" actId="1076"/>
          <ac:spMkLst>
            <pc:docMk/>
            <pc:sldMk cId="0" sldId="277"/>
            <ac:spMk id="3" creationId="{00000000-0000-0000-0000-000000000000}"/>
          </ac:spMkLst>
        </pc:spChg>
      </pc:sldChg>
      <pc:sldChg chg="addSp delSp modSp mod">
        <pc:chgData name="Bernadette Scott" userId="59d7f2bb-14b4-401c-ba39-1580fa7f662f" providerId="ADAL" clId="{9B818757-F237-493D-9A1C-00C978688373}" dt="2023-05-29T02:52:39.270" v="167" actId="20577"/>
        <pc:sldMkLst>
          <pc:docMk/>
          <pc:sldMk cId="0" sldId="278"/>
        </pc:sldMkLst>
        <pc:spChg chg="mod">
          <ac:chgData name="Bernadette Scott" userId="59d7f2bb-14b4-401c-ba39-1580fa7f662f" providerId="ADAL" clId="{9B818757-F237-493D-9A1C-00C978688373}" dt="2023-05-29T02:31:52.359" v="23" actId="26606"/>
          <ac:spMkLst>
            <pc:docMk/>
            <pc:sldMk cId="0" sldId="278"/>
            <ac:spMk id="2" creationId="{00000000-0000-0000-0000-000000000000}"/>
          </ac:spMkLst>
        </pc:spChg>
        <pc:spChg chg="mod">
          <ac:chgData name="Bernadette Scott" userId="59d7f2bb-14b4-401c-ba39-1580fa7f662f" providerId="ADAL" clId="{9B818757-F237-493D-9A1C-00C978688373}" dt="2023-05-29T02:52:39.270" v="167" actId="20577"/>
          <ac:spMkLst>
            <pc:docMk/>
            <pc:sldMk cId="0" sldId="278"/>
            <ac:spMk id="3" creationId="{00000000-0000-0000-0000-000000000000}"/>
          </ac:spMkLst>
        </pc:spChg>
        <pc:spChg chg="del">
          <ac:chgData name="Bernadette Scott" userId="59d7f2bb-14b4-401c-ba39-1580fa7f662f" providerId="ADAL" clId="{9B818757-F237-493D-9A1C-00C978688373}" dt="2023-05-29T02:31:52.359" v="23" actId="26606"/>
          <ac:spMkLst>
            <pc:docMk/>
            <pc:sldMk cId="0" sldId="278"/>
            <ac:spMk id="9" creationId="{B80816F2-EFB0-44E7-94C9-B65CB34DFAFF}"/>
          </ac:spMkLst>
        </pc:spChg>
        <pc:spChg chg="add">
          <ac:chgData name="Bernadette Scott" userId="59d7f2bb-14b4-401c-ba39-1580fa7f662f" providerId="ADAL" clId="{9B818757-F237-493D-9A1C-00C978688373}" dt="2023-05-29T02:31:52.359" v="23" actId="26606"/>
          <ac:spMkLst>
            <pc:docMk/>
            <pc:sldMk cId="0" sldId="278"/>
            <ac:spMk id="14" creationId="{90D01200-0224-43C5-AB38-FB4D16B73FB7}"/>
          </ac:spMkLst>
        </pc:spChg>
        <pc:spChg chg="add">
          <ac:chgData name="Bernadette Scott" userId="59d7f2bb-14b4-401c-ba39-1580fa7f662f" providerId="ADAL" clId="{9B818757-F237-493D-9A1C-00C978688373}" dt="2023-05-29T02:31:52.359" v="23" actId="26606"/>
          <ac:spMkLst>
            <pc:docMk/>
            <pc:sldMk cId="0" sldId="278"/>
            <ac:spMk id="16" creationId="{728A44A4-A002-4A88-9FC9-1D0566C97A47}"/>
          </ac:spMkLst>
        </pc:spChg>
        <pc:spChg chg="add">
          <ac:chgData name="Bernadette Scott" userId="59d7f2bb-14b4-401c-ba39-1580fa7f662f" providerId="ADAL" clId="{9B818757-F237-493D-9A1C-00C978688373}" dt="2023-05-29T02:31:52.359" v="23" actId="26606"/>
          <ac:spMkLst>
            <pc:docMk/>
            <pc:sldMk cId="0" sldId="278"/>
            <ac:spMk id="18" creationId="{3E7D5C7B-DD16-401B-85CE-4AAA2A4F5136}"/>
          </ac:spMkLst>
        </pc:spChg>
        <pc:picChg chg="mod">
          <ac:chgData name="Bernadette Scott" userId="59d7f2bb-14b4-401c-ba39-1580fa7f662f" providerId="ADAL" clId="{9B818757-F237-493D-9A1C-00C978688373}" dt="2023-05-29T02:31:52.359" v="23" actId="26606"/>
          <ac:picMkLst>
            <pc:docMk/>
            <pc:sldMk cId="0" sldId="278"/>
            <ac:picMk id="4" creationId="{00000000-0000-0000-0000-000000000000}"/>
          </ac:picMkLst>
        </pc:picChg>
      </pc:sldChg>
      <pc:sldChg chg="addSp delSp modSp mod">
        <pc:chgData name="Bernadette Scott" userId="59d7f2bb-14b4-401c-ba39-1580fa7f662f" providerId="ADAL" clId="{9B818757-F237-493D-9A1C-00C978688373}" dt="2023-05-29T02:58:51.680" v="182" actId="1076"/>
        <pc:sldMkLst>
          <pc:docMk/>
          <pc:sldMk cId="0" sldId="279"/>
        </pc:sldMkLst>
        <pc:spChg chg="mod">
          <ac:chgData name="Bernadette Scott" userId="59d7f2bb-14b4-401c-ba39-1580fa7f662f" providerId="ADAL" clId="{9B818757-F237-493D-9A1C-00C978688373}" dt="2023-05-29T02:58:42.877" v="176" actId="20577"/>
          <ac:spMkLst>
            <pc:docMk/>
            <pc:sldMk cId="0" sldId="279"/>
            <ac:spMk id="3" creationId="{00000000-0000-0000-0000-000000000000}"/>
          </ac:spMkLst>
        </pc:spChg>
        <pc:spChg chg="del">
          <ac:chgData name="Bernadette Scott" userId="59d7f2bb-14b4-401c-ba39-1580fa7f662f" providerId="ADAL" clId="{9B818757-F237-493D-9A1C-00C978688373}" dt="2023-05-29T02:31:57.053" v="24" actId="26606"/>
          <ac:spMkLst>
            <pc:docMk/>
            <pc:sldMk cId="0" sldId="279"/>
            <ac:spMk id="9" creationId="{94E4D846-3AFC-4F86-8C35-24B0542A269D}"/>
          </ac:spMkLst>
        </pc:spChg>
        <pc:spChg chg="del">
          <ac:chgData name="Bernadette Scott" userId="59d7f2bb-14b4-401c-ba39-1580fa7f662f" providerId="ADAL" clId="{9B818757-F237-493D-9A1C-00C978688373}" dt="2023-05-29T02:31:57.053" v="24" actId="26606"/>
          <ac:spMkLst>
            <pc:docMk/>
            <pc:sldMk cId="0" sldId="279"/>
            <ac:spMk id="11" creationId="{284781B9-12CB-45C3-907A-9ED93FF72C65}"/>
          </ac:spMkLst>
        </pc:spChg>
        <pc:spChg chg="del">
          <ac:chgData name="Bernadette Scott" userId="59d7f2bb-14b4-401c-ba39-1580fa7f662f" providerId="ADAL" clId="{9B818757-F237-493D-9A1C-00C978688373}" dt="2023-05-29T02:31:57.053" v="24" actId="26606"/>
          <ac:spMkLst>
            <pc:docMk/>
            <pc:sldMk cId="0" sldId="279"/>
            <ac:spMk id="13" creationId="{55D4142C-5077-457F-A6AD-3FECFDB39685}"/>
          </ac:spMkLst>
        </pc:spChg>
        <pc:spChg chg="del">
          <ac:chgData name="Bernadette Scott" userId="59d7f2bb-14b4-401c-ba39-1580fa7f662f" providerId="ADAL" clId="{9B818757-F237-493D-9A1C-00C978688373}" dt="2023-05-29T02:31:57.053" v="24" actId="26606"/>
          <ac:spMkLst>
            <pc:docMk/>
            <pc:sldMk cId="0" sldId="279"/>
            <ac:spMk id="15" creationId="{7A5F0580-5EE9-419F-96EE-B6529EF6E7D0}"/>
          </ac:spMkLst>
        </pc:spChg>
        <pc:spChg chg="add">
          <ac:chgData name="Bernadette Scott" userId="59d7f2bb-14b4-401c-ba39-1580fa7f662f" providerId="ADAL" clId="{9B818757-F237-493D-9A1C-00C978688373}" dt="2023-05-29T02:31:57.053" v="24" actId="26606"/>
          <ac:spMkLst>
            <pc:docMk/>
            <pc:sldMk cId="0" sldId="279"/>
            <ac:spMk id="20" creationId="{0B9EE3F3-89B7-43C3-8651-C4C96830993D}"/>
          </ac:spMkLst>
        </pc:spChg>
        <pc:spChg chg="add">
          <ac:chgData name="Bernadette Scott" userId="59d7f2bb-14b4-401c-ba39-1580fa7f662f" providerId="ADAL" clId="{9B818757-F237-493D-9A1C-00C978688373}" dt="2023-05-29T02:31:57.053" v="24" actId="26606"/>
          <ac:spMkLst>
            <pc:docMk/>
            <pc:sldMk cId="0" sldId="279"/>
            <ac:spMk id="22" creationId="{33AE4636-AEEC-45D6-84D4-7AC2DA48ECF8}"/>
          </ac:spMkLst>
        </pc:spChg>
        <pc:spChg chg="add">
          <ac:chgData name="Bernadette Scott" userId="59d7f2bb-14b4-401c-ba39-1580fa7f662f" providerId="ADAL" clId="{9B818757-F237-493D-9A1C-00C978688373}" dt="2023-05-29T02:31:57.053" v="24" actId="26606"/>
          <ac:spMkLst>
            <pc:docMk/>
            <pc:sldMk cId="0" sldId="279"/>
            <ac:spMk id="24" creationId="{8D9CE0F4-2EB2-4F1F-8AAC-DB3571D9FE10}"/>
          </ac:spMkLst>
        </pc:spChg>
        <pc:picChg chg="del mod ord">
          <ac:chgData name="Bernadette Scott" userId="59d7f2bb-14b4-401c-ba39-1580fa7f662f" providerId="ADAL" clId="{9B818757-F237-493D-9A1C-00C978688373}" dt="2023-05-29T02:58:44.739" v="177" actId="478"/>
          <ac:picMkLst>
            <pc:docMk/>
            <pc:sldMk cId="0" sldId="279"/>
            <ac:picMk id="4" creationId="{00000000-0000-0000-0000-000000000000}"/>
          </ac:picMkLst>
        </pc:picChg>
        <pc:picChg chg="add mod">
          <ac:chgData name="Bernadette Scott" userId="59d7f2bb-14b4-401c-ba39-1580fa7f662f" providerId="ADAL" clId="{9B818757-F237-493D-9A1C-00C978688373}" dt="2023-05-29T02:58:51.680" v="182" actId="1076"/>
          <ac:picMkLst>
            <pc:docMk/>
            <pc:sldMk cId="0" sldId="279"/>
            <ac:picMk id="7170" creationId="{5C0CF2A5-77BA-A38D-3514-6F710E87B5E2}"/>
          </ac:picMkLst>
        </pc:picChg>
        <pc:picChg chg="add del mod">
          <ac:chgData name="Bernadette Scott" userId="59d7f2bb-14b4-401c-ba39-1580fa7f662f" providerId="ADAL" clId="{9B818757-F237-493D-9A1C-00C978688373}" dt="2023-05-29T02:58:49.504" v="181" actId="478"/>
          <ac:picMkLst>
            <pc:docMk/>
            <pc:sldMk cId="0" sldId="279"/>
            <ac:picMk id="7172" creationId="{B2B64434-3ADB-14BE-3C63-C452A1F7DDAD}"/>
          </ac:picMkLst>
        </pc:picChg>
      </pc:sldChg>
      <pc:sldChg chg="addSp delSp modSp mod">
        <pc:chgData name="Bernadette Scott" userId="59d7f2bb-14b4-401c-ba39-1580fa7f662f" providerId="ADAL" clId="{9B818757-F237-493D-9A1C-00C978688373}" dt="2023-05-29T02:58:59.065" v="183" actId="478"/>
        <pc:sldMkLst>
          <pc:docMk/>
          <pc:sldMk cId="0" sldId="280"/>
        </pc:sldMkLst>
        <pc:spChg chg="mod">
          <ac:chgData name="Bernadette Scott" userId="59d7f2bb-14b4-401c-ba39-1580fa7f662f" providerId="ADAL" clId="{9B818757-F237-493D-9A1C-00C978688373}" dt="2023-05-29T02:32:04.598" v="26" actId="26606"/>
          <ac:spMkLst>
            <pc:docMk/>
            <pc:sldMk cId="0" sldId="280"/>
            <ac:spMk id="2" creationId="{00000000-0000-0000-0000-000000000000}"/>
          </ac:spMkLst>
        </pc:spChg>
        <pc:spChg chg="del">
          <ac:chgData name="Bernadette Scott" userId="59d7f2bb-14b4-401c-ba39-1580fa7f662f" providerId="ADAL" clId="{9B818757-F237-493D-9A1C-00C978688373}" dt="2023-05-29T02:32:04.598" v="26" actId="26606"/>
          <ac:spMkLst>
            <pc:docMk/>
            <pc:sldMk cId="0" sldId="280"/>
            <ac:spMk id="9" creationId="{6CCA5F87-1D1E-45CB-8D83-FC7EEFAD9935}"/>
          </ac:spMkLst>
        </pc:spChg>
        <pc:spChg chg="del">
          <ac:chgData name="Bernadette Scott" userId="59d7f2bb-14b4-401c-ba39-1580fa7f662f" providerId="ADAL" clId="{9B818757-F237-493D-9A1C-00C978688373}" dt="2023-05-29T02:32:04.598" v="26" actId="26606"/>
          <ac:spMkLst>
            <pc:docMk/>
            <pc:sldMk cId="0" sldId="280"/>
            <ac:spMk id="11" creationId="{7CCFC2C6-6238-4A2F-93DE-2ADF74AF635E}"/>
          </ac:spMkLst>
        </pc:spChg>
        <pc:spChg chg="del">
          <ac:chgData name="Bernadette Scott" userId="59d7f2bb-14b4-401c-ba39-1580fa7f662f" providerId="ADAL" clId="{9B818757-F237-493D-9A1C-00C978688373}" dt="2023-05-29T02:32:04.598" v="26" actId="26606"/>
          <ac:spMkLst>
            <pc:docMk/>
            <pc:sldMk cId="0" sldId="280"/>
            <ac:spMk id="13" creationId="{AF2F604E-43BE-4DC3-B983-E071523364F8}"/>
          </ac:spMkLst>
        </pc:spChg>
        <pc:spChg chg="del">
          <ac:chgData name="Bernadette Scott" userId="59d7f2bb-14b4-401c-ba39-1580fa7f662f" providerId="ADAL" clId="{9B818757-F237-493D-9A1C-00C978688373}" dt="2023-05-29T02:32:04.598" v="26" actId="26606"/>
          <ac:spMkLst>
            <pc:docMk/>
            <pc:sldMk cId="0" sldId="280"/>
            <ac:spMk id="15" creationId="{08C9B587-E65E-4B52-B37C-ABEBB6E87928}"/>
          </ac:spMkLst>
        </pc:spChg>
        <pc:spChg chg="add del">
          <ac:chgData name="Bernadette Scott" userId="59d7f2bb-14b4-401c-ba39-1580fa7f662f" providerId="ADAL" clId="{9B818757-F237-493D-9A1C-00C978688373}" dt="2023-05-29T02:58:59.065" v="183" actId="478"/>
          <ac:spMkLst>
            <pc:docMk/>
            <pc:sldMk cId="0" sldId="280"/>
            <ac:spMk id="19" creationId="{332EF886-159B-66BB-5A8A-5AC69D3D821C}"/>
          </ac:spMkLst>
        </pc:spChg>
        <pc:spChg chg="add">
          <ac:chgData name="Bernadette Scott" userId="59d7f2bb-14b4-401c-ba39-1580fa7f662f" providerId="ADAL" clId="{9B818757-F237-493D-9A1C-00C978688373}" dt="2023-05-29T02:32:04.598" v="26" actId="26606"/>
          <ac:spMkLst>
            <pc:docMk/>
            <pc:sldMk cId="0" sldId="280"/>
            <ac:spMk id="22" creationId="{0B9EE3F3-89B7-43C3-8651-C4C96830993D}"/>
          </ac:spMkLst>
        </pc:spChg>
        <pc:spChg chg="add">
          <ac:chgData name="Bernadette Scott" userId="59d7f2bb-14b4-401c-ba39-1580fa7f662f" providerId="ADAL" clId="{9B818757-F237-493D-9A1C-00C978688373}" dt="2023-05-29T02:32:04.598" v="26" actId="26606"/>
          <ac:spMkLst>
            <pc:docMk/>
            <pc:sldMk cId="0" sldId="280"/>
            <ac:spMk id="24" creationId="{33AE4636-AEEC-45D6-84D4-7AC2DA48ECF8}"/>
          </ac:spMkLst>
        </pc:spChg>
        <pc:spChg chg="add">
          <ac:chgData name="Bernadette Scott" userId="59d7f2bb-14b4-401c-ba39-1580fa7f662f" providerId="ADAL" clId="{9B818757-F237-493D-9A1C-00C978688373}" dt="2023-05-29T02:32:04.598" v="26" actId="26606"/>
          <ac:spMkLst>
            <pc:docMk/>
            <pc:sldMk cId="0" sldId="280"/>
            <ac:spMk id="26" creationId="{8D9CE0F4-2EB2-4F1F-8AAC-DB3571D9FE10}"/>
          </ac:spMkLst>
        </pc:spChg>
        <pc:picChg chg="add">
          <ac:chgData name="Bernadette Scott" userId="59d7f2bb-14b4-401c-ba39-1580fa7f662f" providerId="ADAL" clId="{9B818757-F237-493D-9A1C-00C978688373}" dt="2023-05-29T02:32:04.598" v="26" actId="26606"/>
          <ac:picMkLst>
            <pc:docMk/>
            <pc:sldMk cId="0" sldId="280"/>
            <ac:picMk id="4" creationId="{00000000-0000-0000-0000-000000000000}"/>
          </ac:picMkLst>
        </pc:picChg>
        <pc:picChg chg="del mod replId">
          <ac:chgData name="Bernadette Scott" userId="59d7f2bb-14b4-401c-ba39-1580fa7f662f" providerId="ADAL" clId="{9B818757-F237-493D-9A1C-00C978688373}" dt="2023-05-29T02:32:04.598" v="26" actId="26606"/>
          <ac:picMkLst>
            <pc:docMk/>
            <pc:sldMk cId="0" sldId="280"/>
            <ac:picMk id="17" creationId="{00000000-0000-0000-0000-000000000000}"/>
          </ac:picMkLst>
        </pc:picChg>
      </pc:sldChg>
      <pc:sldChg chg="addSp delSp modSp mod">
        <pc:chgData name="Bernadette Scott" userId="59d7f2bb-14b4-401c-ba39-1580fa7f662f" providerId="ADAL" clId="{9B818757-F237-493D-9A1C-00C978688373}" dt="2023-05-29T02:32:21.094" v="27" actId="26606"/>
        <pc:sldMkLst>
          <pc:docMk/>
          <pc:sldMk cId="0" sldId="281"/>
        </pc:sldMkLst>
        <pc:spChg chg="mod">
          <ac:chgData name="Bernadette Scott" userId="59d7f2bb-14b4-401c-ba39-1580fa7f662f" providerId="ADAL" clId="{9B818757-F237-493D-9A1C-00C978688373}" dt="2023-05-29T02:32:21.094" v="27" actId="26606"/>
          <ac:spMkLst>
            <pc:docMk/>
            <pc:sldMk cId="0" sldId="281"/>
            <ac:spMk id="2" creationId="{00000000-0000-0000-0000-000000000000}"/>
          </ac:spMkLst>
        </pc:spChg>
        <pc:spChg chg="mod">
          <ac:chgData name="Bernadette Scott" userId="59d7f2bb-14b4-401c-ba39-1580fa7f662f" providerId="ADAL" clId="{9B818757-F237-493D-9A1C-00C978688373}" dt="2023-05-29T02:32:21.094" v="27" actId="26606"/>
          <ac:spMkLst>
            <pc:docMk/>
            <pc:sldMk cId="0" sldId="281"/>
            <ac:spMk id="3" creationId="{00000000-0000-0000-0000-000000000000}"/>
          </ac:spMkLst>
        </pc:spChg>
        <pc:spChg chg="del">
          <ac:chgData name="Bernadette Scott" userId="59d7f2bb-14b4-401c-ba39-1580fa7f662f" providerId="ADAL" clId="{9B818757-F237-493D-9A1C-00C978688373}" dt="2023-05-29T02:32:21.094" v="27" actId="26606"/>
          <ac:spMkLst>
            <pc:docMk/>
            <pc:sldMk cId="0" sldId="281"/>
            <ac:spMk id="9" creationId="{ECC07320-C2CA-4E29-8481-9D9E143C7788}"/>
          </ac:spMkLst>
        </pc:spChg>
        <pc:spChg chg="add">
          <ac:chgData name="Bernadette Scott" userId="59d7f2bb-14b4-401c-ba39-1580fa7f662f" providerId="ADAL" clId="{9B818757-F237-493D-9A1C-00C978688373}" dt="2023-05-29T02:32:21.094" v="27" actId="26606"/>
          <ac:spMkLst>
            <pc:docMk/>
            <pc:sldMk cId="0" sldId="281"/>
            <ac:spMk id="14" creationId="{0B9EE3F3-89B7-43C3-8651-C4C96830993D}"/>
          </ac:spMkLst>
        </pc:spChg>
        <pc:spChg chg="add">
          <ac:chgData name="Bernadette Scott" userId="59d7f2bb-14b4-401c-ba39-1580fa7f662f" providerId="ADAL" clId="{9B818757-F237-493D-9A1C-00C978688373}" dt="2023-05-29T02:32:21.094" v="27" actId="26606"/>
          <ac:spMkLst>
            <pc:docMk/>
            <pc:sldMk cId="0" sldId="281"/>
            <ac:spMk id="16" creationId="{33AE4636-AEEC-45D6-84D4-7AC2DA48ECF8}"/>
          </ac:spMkLst>
        </pc:spChg>
        <pc:spChg chg="add">
          <ac:chgData name="Bernadette Scott" userId="59d7f2bb-14b4-401c-ba39-1580fa7f662f" providerId="ADAL" clId="{9B818757-F237-493D-9A1C-00C978688373}" dt="2023-05-29T02:32:21.094" v="27" actId="26606"/>
          <ac:spMkLst>
            <pc:docMk/>
            <pc:sldMk cId="0" sldId="281"/>
            <ac:spMk id="18" creationId="{8D9CE0F4-2EB2-4F1F-8AAC-DB3571D9FE10}"/>
          </ac:spMkLst>
        </pc:spChg>
        <pc:picChg chg="mod">
          <ac:chgData name="Bernadette Scott" userId="59d7f2bb-14b4-401c-ba39-1580fa7f662f" providerId="ADAL" clId="{9B818757-F237-493D-9A1C-00C978688373}" dt="2023-05-29T02:32:21.094" v="27" actId="26606"/>
          <ac:picMkLst>
            <pc:docMk/>
            <pc:sldMk cId="0" sldId="281"/>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75116-EE8D-4DAE-A561-808EAF82DB70}" type="datetimeFigureOut">
              <a:t>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26466-A194-470E-B498-C5A5F26497A7}" type="slidenum">
              <a:t>‹#›</a:t>
            </a:fld>
            <a:endParaRPr lang="en-US"/>
          </a:p>
        </p:txBody>
      </p:sp>
    </p:spTree>
    <p:extLst>
      <p:ext uri="{BB962C8B-B14F-4D97-AF65-F5344CB8AC3E}">
        <p14:creationId xmlns:p14="http://schemas.microsoft.com/office/powerpoint/2010/main" val="170628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1</a:t>
            </a:r>
            <a:endParaRPr lang="en-US" dirty="0"/>
          </a:p>
          <a:p>
            <a:r>
              <a:rPr lang="en-AU" b="1" dirty="0"/>
              <a:t>Blessed Rosalie </a:t>
            </a:r>
            <a:r>
              <a:rPr lang="en-AU" b="1" dirty="0" err="1"/>
              <a:t>Rendu</a:t>
            </a:r>
            <a:r>
              <a:rPr lang="en-AU" b="1" dirty="0"/>
              <a:t> as a Model for Today’s Vincentian</a:t>
            </a:r>
            <a:endParaRPr lang="en-US"/>
          </a:p>
          <a:p>
            <a:r>
              <a:rPr lang="en-AU" dirty="0"/>
              <a:t>Rosalie </a:t>
            </a:r>
            <a:r>
              <a:rPr lang="en-AU" dirty="0" err="1"/>
              <a:t>Rendu</a:t>
            </a:r>
            <a:r>
              <a:rPr lang="en-AU" dirty="0"/>
              <a:t> was a simple woman of humble origins, with little formal education who spent most of her life serving the poor in one particular neighbourhood in Paris. In many ways she lived a simple and humble life and yet she is an excellent role model for Vincentians today.</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1</a:t>
            </a:fld>
            <a:endParaRPr lang="en-US"/>
          </a:p>
        </p:txBody>
      </p:sp>
    </p:spTree>
    <p:extLst>
      <p:ext uri="{BB962C8B-B14F-4D97-AF65-F5344CB8AC3E}">
        <p14:creationId xmlns:p14="http://schemas.microsoft.com/office/powerpoint/2010/main" val="700082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11</a:t>
            </a:r>
            <a:endParaRPr lang="en-US" dirty="0"/>
          </a:p>
          <a:p>
            <a:r>
              <a:rPr lang="en-AU" dirty="0"/>
              <a:t>Rosalie’s first ministries were teaching little girls and visiting the sick families. Rosalie said about her students</a:t>
            </a:r>
            <a:endParaRPr lang="en-US" dirty="0"/>
          </a:p>
          <a:p>
            <a:r>
              <a:rPr lang="en-AU" dirty="0"/>
              <a:t>Cherish them. Be patient. You will see that they will change. Above all, sisters, do not discourage them. Later they will feel your affection and want to please you.  </a:t>
            </a:r>
            <a:endParaRPr lang="en-US" dirty="0"/>
          </a:p>
          <a:p>
            <a:r>
              <a:rPr lang="en-AU" dirty="0"/>
              <a:t>While the education that the girls received was basic it was designed to prepare them for the kind of life they would live. Quickly Rosalie realised that they also needed practical skills and she opened an </a:t>
            </a:r>
            <a:r>
              <a:rPr lang="en-AU" dirty="0" err="1"/>
              <a:t>ouvroir</a:t>
            </a:r>
            <a:r>
              <a:rPr lang="en-AU" dirty="0"/>
              <a:t> so that the girls could earn skills to help them earn a living.</a:t>
            </a:r>
            <a:endParaRPr lang="en-US" dirty="0"/>
          </a:p>
          <a:p>
            <a:r>
              <a:rPr lang="en-AU" dirty="0"/>
              <a:t>The sisters went out to the poor in their homes and also provided some treatment at their house. The dispensary at the house gave out medicines and treatments. They also came for spiritual and material assistance. Rosalie also had a particular care for the elderly. </a:t>
            </a:r>
            <a:endParaRPr lang="en-US" dirty="0"/>
          </a:p>
          <a:p>
            <a:r>
              <a:rPr lang="en-AU" dirty="0"/>
              <a:t>She also founded a day-care centre and pre-school where working mothers could have their children cared for. She also ran an orphanage and a home for the elderly.</a:t>
            </a:r>
            <a:endParaRPr lang="en-US" dirty="0"/>
          </a:p>
          <a:p>
            <a:r>
              <a:rPr lang="en-AU" dirty="0"/>
              <a:t>Rosalie and her sisters cared for the sick and the dying in the recurrent cholera epidemics.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11</a:t>
            </a:fld>
            <a:endParaRPr lang="en-US"/>
          </a:p>
        </p:txBody>
      </p:sp>
    </p:spTree>
    <p:extLst>
      <p:ext uri="{BB962C8B-B14F-4D97-AF65-F5344CB8AC3E}">
        <p14:creationId xmlns:p14="http://schemas.microsoft.com/office/powerpoint/2010/main" val="1382303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12</a:t>
            </a:r>
            <a:endParaRPr lang="en-US" dirty="0"/>
          </a:p>
          <a:p>
            <a:r>
              <a:rPr lang="en-AU" dirty="0"/>
              <a:t>Rosalie’s view of service the poor is summed up here</a:t>
            </a:r>
            <a:endParaRPr lang="en-US" dirty="0"/>
          </a:p>
          <a:p>
            <a:r>
              <a:rPr lang="en-AU" dirty="0"/>
              <a:t>She also used to say, “Fear nothing, Sisters, you will never be without assistance so long as your two hands are like this.” She would then stretch one hand in the gesture of giving and extend the other to receive. She then added, “If one hand closes, it will be useless for the other to reach out…Give with measure…Manage well that goods of the poor and God will give to you in abundance.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12</a:t>
            </a:fld>
            <a:endParaRPr lang="en-US"/>
          </a:p>
        </p:txBody>
      </p:sp>
    </p:spTree>
    <p:extLst>
      <p:ext uri="{BB962C8B-B14F-4D97-AF65-F5344CB8AC3E}">
        <p14:creationId xmlns:p14="http://schemas.microsoft.com/office/powerpoint/2010/main" val="2345935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13</a:t>
            </a:r>
            <a:endParaRPr lang="en-US" dirty="0"/>
          </a:p>
          <a:p>
            <a:r>
              <a:rPr lang="en-AU" dirty="0"/>
              <a:t>She would also say</a:t>
            </a:r>
            <a:endParaRPr lang="en-US" dirty="0"/>
          </a:p>
          <a:p>
            <a:r>
              <a:rPr lang="en-AU" dirty="0"/>
              <a:t>Sisters, … we are milestones. All have the right to lay their burdens upon us without our having the right to complain.</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13</a:t>
            </a:fld>
            <a:endParaRPr lang="en-US"/>
          </a:p>
        </p:txBody>
      </p:sp>
    </p:spTree>
    <p:extLst>
      <p:ext uri="{BB962C8B-B14F-4D97-AF65-F5344CB8AC3E}">
        <p14:creationId xmlns:p14="http://schemas.microsoft.com/office/powerpoint/2010/main" val="1528154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14</a:t>
            </a:r>
            <a:endParaRPr lang="en-US" dirty="0"/>
          </a:p>
          <a:p>
            <a:r>
              <a:rPr lang="en-AU" b="1" dirty="0"/>
              <a:t>Rosalie was a tireless worker for the poor and she found many new ways to help them. What gives you energy in your ministry? </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14</a:t>
            </a:fld>
            <a:endParaRPr lang="en-US"/>
          </a:p>
        </p:txBody>
      </p:sp>
    </p:spTree>
    <p:extLst>
      <p:ext uri="{BB962C8B-B14F-4D97-AF65-F5344CB8AC3E}">
        <p14:creationId xmlns:p14="http://schemas.microsoft.com/office/powerpoint/2010/main" val="351413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15</a:t>
            </a:r>
            <a:endParaRPr lang="en-US" dirty="0"/>
          </a:p>
          <a:p>
            <a:r>
              <a:rPr lang="en-AU" b="1" dirty="0"/>
              <a:t>Superior and Formator</a:t>
            </a:r>
            <a:endParaRPr lang="en-US" dirty="0"/>
          </a:p>
          <a:p>
            <a:r>
              <a:rPr lang="en-AU" dirty="0"/>
              <a:t>In 1815 Rosalie became the Sister Servant of her community. Two years after that they moved to Rue </a:t>
            </a:r>
            <a:r>
              <a:rPr lang="en-AU" dirty="0" err="1"/>
              <a:t>l’Epee</a:t>
            </a:r>
            <a:r>
              <a:rPr lang="en-AU" dirty="0"/>
              <a:t> de Bois, where Rosalie would spend the rest of her life.</a:t>
            </a:r>
            <a:endParaRPr lang="en-US" dirty="0"/>
          </a:p>
          <a:p>
            <a:r>
              <a:rPr lang="en-AU" dirty="0"/>
              <a:t>What was she like as a superior?</a:t>
            </a:r>
            <a:endParaRPr lang="en-US" dirty="0"/>
          </a:p>
          <a:p>
            <a:r>
              <a:rPr lang="en-AU" dirty="0"/>
              <a:t>Her cousin describes her as being infinitely tender with her sisters. She would replace a sister in class if she seemed tired giving her a little break. She would become quite upset when a sister was leaving her house or even more so when one died.</a:t>
            </a:r>
            <a:endParaRPr lang="en-US" dirty="0"/>
          </a:p>
          <a:p>
            <a:r>
              <a:rPr lang="en-AU" dirty="0"/>
              <a:t>Her house became the house to which younger sisters were sent in order to learn how to serve the poor and how to be a Daughter of Charity. 22 postulants spent time with her, she prepared 18 for their first vows and at the time of her death half of her community were under 4 years vocation. These facts alone are an indication that Rosalie was a good model and teacher for young women who were learning how to be Daughters of Charity.</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15</a:t>
            </a:fld>
            <a:endParaRPr lang="en-US"/>
          </a:p>
        </p:txBody>
      </p:sp>
    </p:spTree>
    <p:extLst>
      <p:ext uri="{BB962C8B-B14F-4D97-AF65-F5344CB8AC3E}">
        <p14:creationId xmlns:p14="http://schemas.microsoft.com/office/powerpoint/2010/main" val="2797086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16</a:t>
            </a:r>
            <a:endParaRPr lang="en-US" dirty="0"/>
          </a:p>
          <a:p>
            <a:r>
              <a:rPr lang="en-AU" b="1" dirty="0"/>
              <a:t>Rosalie showed great leadership of others, how do you show leadership, even if you are not in a formal leadership role?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16</a:t>
            </a:fld>
            <a:endParaRPr lang="en-US"/>
          </a:p>
        </p:txBody>
      </p:sp>
    </p:spTree>
    <p:extLst>
      <p:ext uri="{BB962C8B-B14F-4D97-AF65-F5344CB8AC3E}">
        <p14:creationId xmlns:p14="http://schemas.microsoft.com/office/powerpoint/2010/main" val="1657365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17</a:t>
            </a:r>
            <a:endParaRPr lang="en-US" dirty="0"/>
          </a:p>
          <a:p>
            <a:r>
              <a:rPr lang="en-AU" b="1" dirty="0"/>
              <a:t>Woman of Prayer</a:t>
            </a:r>
            <a:endParaRPr lang="en-US" dirty="0"/>
          </a:p>
          <a:p>
            <a:r>
              <a:rPr lang="en-AU" dirty="0"/>
              <a:t>We have already seen that Rosalie was a sensitive soul. She found the separation from her family very difficult and missed them greatly.  She was able to deal with this sacrifice because of her devotion to her vocation. She lived out the words on the seal of the Company “The charity of Jesus Christ Crucified urges us”.   In a letter to her cousin Melanie she spoke of the importance of remaining united to Jesus Christ Crucified</a:t>
            </a:r>
            <a:endParaRPr lang="en-US"/>
          </a:p>
          <a:p>
            <a:r>
              <a:rPr lang="en-AU" dirty="0"/>
              <a:t>“Let us support one another on the way of the Cross and let us walk in the footsteps of our Divine Master. Following His example, let us carry [our Cross] with courage and confidence in His infinite Mercy”. (Pg. 104)</a:t>
            </a:r>
            <a:endParaRPr lang="en-US"/>
          </a:p>
          <a:p>
            <a:r>
              <a:rPr lang="en-AU" dirty="0"/>
              <a:t>We also know that she was inspired by the Vincentian ideal of seeing Christ in the faces of the people that she served.</a:t>
            </a:r>
            <a:endParaRPr lang="en-US"/>
          </a:p>
          <a:p>
            <a:r>
              <a:rPr lang="en-AU" dirty="0"/>
              <a:t>Rosalie was at times criticised for neglecting her prayer. Certainly the volume of work that was carried out at the house on the Rue </a:t>
            </a:r>
            <a:r>
              <a:rPr lang="en-AU" dirty="0" err="1"/>
              <a:t>l’Epee</a:t>
            </a:r>
            <a:r>
              <a:rPr lang="en-AU" dirty="0"/>
              <a:t> du Bois would have left little time over. However, Rosalie’s companions said that she would take any spare moment, such as a ride in a carriage, to spend time in prayer. She herself said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17</a:t>
            </a:fld>
            <a:endParaRPr lang="en-US"/>
          </a:p>
        </p:txBody>
      </p:sp>
    </p:spTree>
    <p:extLst>
      <p:ext uri="{BB962C8B-B14F-4D97-AF65-F5344CB8AC3E}">
        <p14:creationId xmlns:p14="http://schemas.microsoft.com/office/powerpoint/2010/main" val="1392053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18</a:t>
            </a:r>
            <a:endParaRPr lang="en-US" dirty="0"/>
          </a:p>
          <a:p>
            <a:r>
              <a:rPr lang="en-AU" dirty="0"/>
              <a:t>“I never pray so well as I do in the streets”. She also said that she was blest not to sleep well because she could then spend the time in prayer. I believe that the source of her prodigious energy for service and the love that she showed to all people was her deep prayer life.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18</a:t>
            </a:fld>
            <a:endParaRPr lang="en-US"/>
          </a:p>
        </p:txBody>
      </p:sp>
    </p:spTree>
    <p:extLst>
      <p:ext uri="{BB962C8B-B14F-4D97-AF65-F5344CB8AC3E}">
        <p14:creationId xmlns:p14="http://schemas.microsoft.com/office/powerpoint/2010/main" val="243369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19</a:t>
            </a:r>
            <a:endParaRPr lang="en-US" dirty="0"/>
          </a:p>
          <a:p>
            <a:r>
              <a:rPr lang="en-AU" b="1" dirty="0"/>
              <a:t>Rosalie was able to blend prayer and service well, how do you manage this balance? How does your prayer life nourish you for service?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19</a:t>
            </a:fld>
            <a:endParaRPr lang="en-US"/>
          </a:p>
        </p:txBody>
      </p:sp>
    </p:spTree>
    <p:extLst>
      <p:ext uri="{BB962C8B-B14F-4D97-AF65-F5344CB8AC3E}">
        <p14:creationId xmlns:p14="http://schemas.microsoft.com/office/powerpoint/2010/main" val="1204005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20</a:t>
            </a:r>
            <a:endParaRPr lang="en-US" dirty="0"/>
          </a:p>
          <a:p>
            <a:r>
              <a:rPr lang="en-AU" b="1" dirty="0"/>
              <a:t>Woman of Courage</a:t>
            </a:r>
            <a:endParaRPr lang="en-US" dirty="0"/>
          </a:p>
          <a:p>
            <a:r>
              <a:rPr lang="en-AU" dirty="0"/>
              <a:t>Perhaps the most famous stories of Rosalie are of her fearlessness during the revolutions. During the 1830 uprising the sister’s house became a field hospital for the treatment of the wounded. Rosalie frequently went out into the streets where the fighting was taking place. She went about pleading for an end to the hostilities. She also risked her own life to go and search for Monsieur </a:t>
            </a:r>
            <a:r>
              <a:rPr lang="en-AU" dirty="0" err="1"/>
              <a:t>Baccoffe</a:t>
            </a:r>
            <a:r>
              <a:rPr lang="en-AU" dirty="0"/>
              <a:t> who had gone missing during the fighting. She found him and saved his life. She also hid Archbishop de </a:t>
            </a:r>
            <a:r>
              <a:rPr lang="en-AU" dirty="0" err="1"/>
              <a:t>Quelen</a:t>
            </a:r>
            <a:r>
              <a:rPr lang="en-AU" dirty="0"/>
              <a:t> during the revolution when people were sacking his house. </a:t>
            </a:r>
            <a:endParaRPr lang="en-US" dirty="0"/>
          </a:p>
          <a:p>
            <a:r>
              <a:rPr lang="en-AU" dirty="0"/>
              <a:t>In 1832 the following encounter with Prefect of Police occurred</a:t>
            </a:r>
            <a:endParaRPr lang="en-US" dirty="0"/>
          </a:p>
          <a:p>
            <a:r>
              <a:rPr lang="en-AU" dirty="0"/>
              <a:t>Madame, I did not come seeking service but rather to render you one. I am the Prefect of Police…Do you realise, Sister, that you are seriously compromised? In contempt for the law you helped an officer of the former royal guard to escape. By his open revolt against the government, he had deserved the most serious punishment. I had already given the order to arrest you. I withdrew it upon the supplication of one of my officers. However, I have come and I want to hear from you how you dared to place yourself in a position of revolt against the law.</a:t>
            </a:r>
            <a:endParaRPr lang="en-US" dirty="0"/>
          </a:p>
          <a:p>
            <a:r>
              <a:rPr lang="en-AU" dirty="0"/>
              <a:t>“Monsieur le </a:t>
            </a:r>
            <a:r>
              <a:rPr lang="en-AU" dirty="0" err="1"/>
              <a:t>Prefet</a:t>
            </a:r>
            <a:r>
              <a:rPr lang="en-AU" dirty="0"/>
              <a:t>,” replied Rosalie, “I am a Daughter of Charity. I do not have a flag. I go to the aid of the unfortunate wherever I encounter them. I promise you, if ever you, yourself, are being pursued and you ask me for help, it would not be refused you.</a:t>
            </a:r>
            <a:endParaRPr lang="en-US" dirty="0"/>
          </a:p>
          <a:p>
            <a:r>
              <a:rPr lang="en-AU" dirty="0"/>
              <a:t>In 1848 an officer of the security police was being pursued by insurgents and he found refuge in the sister’s house. Rosalie placed herself between the officer and his pursuers saying “We don’t kill here”.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20</a:t>
            </a:fld>
            <a:endParaRPr lang="en-US"/>
          </a:p>
        </p:txBody>
      </p:sp>
    </p:spTree>
    <p:extLst>
      <p:ext uri="{BB962C8B-B14F-4D97-AF65-F5344CB8AC3E}">
        <p14:creationId xmlns:p14="http://schemas.microsoft.com/office/powerpoint/2010/main" val="283249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2</a:t>
            </a:r>
            <a:endParaRPr lang="en-US" dirty="0"/>
          </a:p>
          <a:p>
            <a:r>
              <a:rPr lang="en-AU" b="1" dirty="0"/>
              <a:t>Family</a:t>
            </a:r>
            <a:endParaRPr lang="en-US" dirty="0"/>
          </a:p>
          <a:p>
            <a:r>
              <a:rPr lang="en-AU" dirty="0"/>
              <a:t>Rosalie’s (Jeanne Marie as she was called then) beginnings in her family were formative for her. Her father was a farmer and although they were not rich, they did possess land. The family had enough means to provide assistance to poor people in the area.  When the revolution broke out the family hid a number of priests in their household. The Bishop of </a:t>
            </a:r>
            <a:r>
              <a:rPr lang="en-AU" dirty="0" err="1"/>
              <a:t>Annency</a:t>
            </a:r>
            <a:r>
              <a:rPr lang="en-AU" dirty="0"/>
              <a:t> was one such person who found refuge with the family under the assumed name of Pierre. Rosalie one night saw him celebrating mass and realised who he was. She told her mother “Be careful or I will tell that Pierre is not really Pierre.” Her mother then told her of the situation. It was in this atmosphere of faith and willingness to take risks for others that Rosalie grew up.</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2</a:t>
            </a:fld>
            <a:endParaRPr lang="en-US"/>
          </a:p>
        </p:txBody>
      </p:sp>
    </p:spTree>
    <p:extLst>
      <p:ext uri="{BB962C8B-B14F-4D97-AF65-F5344CB8AC3E}">
        <p14:creationId xmlns:p14="http://schemas.microsoft.com/office/powerpoint/2010/main" val="207458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21</a:t>
            </a:r>
            <a:endParaRPr lang="en-US" dirty="0"/>
          </a:p>
          <a:p>
            <a:r>
              <a:rPr lang="en-AU" b="1"/>
              <a:t>We are unlikely to be called upon to perform such feats of heroism but we are often called upon to display moral courage and to stand up for what is right. How well do you stand up against injustice?</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21</a:t>
            </a:fld>
            <a:endParaRPr lang="en-US"/>
          </a:p>
        </p:txBody>
      </p:sp>
    </p:spTree>
    <p:extLst>
      <p:ext uri="{BB962C8B-B14F-4D97-AF65-F5344CB8AC3E}">
        <p14:creationId xmlns:p14="http://schemas.microsoft.com/office/powerpoint/2010/main" val="1656467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22</a:t>
            </a:r>
            <a:endParaRPr lang="en-US" dirty="0"/>
          </a:p>
          <a:p>
            <a:r>
              <a:rPr lang="en-AU" b="1"/>
              <a:t>Rosalie’s Network of Charity</a:t>
            </a:r>
            <a:endParaRPr lang="en-US"/>
          </a:p>
          <a:p>
            <a:r>
              <a:rPr lang="en-AU" dirty="0"/>
              <a:t>Rosalie had a great gift for teaching others to serve the poor. It was to Rosalie that the young men of the Society turned in order to learn how best to serve the poor.  She referred families and supplied them with vouchers for food and clothing in order to supplement the meagre amount they had to give. However, her greatest gift to the fledgling Society was teaching them the manner of serving the poor, the Vincentian way of seeing Christ in the poor person. She also taught them to reflect together on their visits so that they could learn from each other and be more open to God’s presence in these encounters. Rosalie’s influence on the Society was extremely important in shaping the way that they served the poor. She</a:t>
            </a:r>
            <a:endParaRPr lang="en-US" dirty="0"/>
          </a:p>
          <a:p>
            <a:r>
              <a:rPr lang="en-AU"/>
              <a:t>Recommended to them patience, which never considers the time spent listening to a poor person as wasted, since the person already takes comfort in the good will that we demonstrate by attending to the recitation of their sufferings; understanding, more inclined to pity than to condemn faults…</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22</a:t>
            </a:fld>
            <a:endParaRPr lang="en-US"/>
          </a:p>
        </p:txBody>
      </p:sp>
    </p:spTree>
    <p:extLst>
      <p:ext uri="{BB962C8B-B14F-4D97-AF65-F5344CB8AC3E}">
        <p14:creationId xmlns:p14="http://schemas.microsoft.com/office/powerpoint/2010/main" val="1203822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22</a:t>
            </a:r>
            <a:endParaRPr lang="en-US"/>
          </a:p>
          <a:p>
            <a:r>
              <a:rPr lang="en-AU" b="1"/>
              <a:t>Rosalie’s Network of Charity</a:t>
            </a:r>
            <a:endParaRPr lang="en-US"/>
          </a:p>
          <a:p>
            <a:r>
              <a:rPr lang="en-AU" dirty="0"/>
              <a:t>Rosalie had a great gift for teaching others to serve the poor. It was to Rosalie that the young men of the Society turned in order to learn how best to serve the poor.  She referred families and supplied them with vouchers for food and clothing in order to supplement the meagre amount they had to give. However, her greatest gift to the fledgling Society was teaching them the manner of serving the poor, the Vincentian way of seeing Christ in the poor person. She also taught them to reflect together on their visits so that they could learn from each other and be more open to God’s presence in these encounters. Rosalie’s influence on the Society was extremely important in shaping the way that they served the poor. She</a:t>
            </a:r>
            <a:endParaRPr lang="en-US" dirty="0"/>
          </a:p>
          <a:p>
            <a:r>
              <a:rPr lang="en-AU"/>
              <a:t>Recommended to them patience, which never considers the time spent listening to a poor person as wasted, since the person already takes comfort in the good will that we demonstrate by attending to the recitation of their sufferings; understanding, more inclined to pity than to condemn faults…</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23</a:t>
            </a:fld>
            <a:endParaRPr lang="en-US"/>
          </a:p>
        </p:txBody>
      </p:sp>
    </p:spTree>
    <p:extLst>
      <p:ext uri="{BB962C8B-B14F-4D97-AF65-F5344CB8AC3E}">
        <p14:creationId xmlns:p14="http://schemas.microsoft.com/office/powerpoint/2010/main" val="3781353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24</a:t>
            </a:r>
            <a:endParaRPr lang="en-US" dirty="0"/>
          </a:p>
          <a:p>
            <a:r>
              <a:rPr lang="en-AU"/>
              <a:t>Rosalie also told them</a:t>
            </a:r>
            <a:endParaRPr lang="en-US"/>
          </a:p>
          <a:p>
            <a:r>
              <a:rPr lang="en-AU"/>
              <a:t>Be kind and love for love is your first gift to the poor. If you have nothing to give, give yourself.</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24</a:t>
            </a:fld>
            <a:endParaRPr lang="en-US"/>
          </a:p>
        </p:txBody>
      </p:sp>
    </p:spTree>
    <p:extLst>
      <p:ext uri="{BB962C8B-B14F-4D97-AF65-F5344CB8AC3E}">
        <p14:creationId xmlns:p14="http://schemas.microsoft.com/office/powerpoint/2010/main" val="1897867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25</a:t>
            </a:r>
            <a:endParaRPr lang="en-US"/>
          </a:p>
          <a:p>
            <a:r>
              <a:rPr lang="en-AU" b="1"/>
              <a:t>What does Rosalie’s advice mean to you? What helps you to see Christ in the people you serve?</a:t>
            </a:r>
            <a:endParaRPr lang="en-US"/>
          </a:p>
        </p:txBody>
      </p:sp>
      <p:sp>
        <p:nvSpPr>
          <p:cNvPr id="4" name="Slide Number Placeholder 3"/>
          <p:cNvSpPr>
            <a:spLocks noGrp="1"/>
          </p:cNvSpPr>
          <p:nvPr>
            <p:ph type="sldNum" sz="quarter" idx="5"/>
          </p:nvPr>
        </p:nvSpPr>
        <p:spPr/>
        <p:txBody>
          <a:bodyPr/>
          <a:lstStyle/>
          <a:p>
            <a:fld id="{D6A26466-A194-470E-B498-C5A5F26497A7}" type="slidenum">
              <a:t>25</a:t>
            </a:fld>
            <a:endParaRPr lang="en-US"/>
          </a:p>
        </p:txBody>
      </p:sp>
    </p:spTree>
    <p:extLst>
      <p:ext uri="{BB962C8B-B14F-4D97-AF65-F5344CB8AC3E}">
        <p14:creationId xmlns:p14="http://schemas.microsoft.com/office/powerpoint/2010/main" val="3710115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26</a:t>
            </a:r>
            <a:endParaRPr lang="en-US" dirty="0"/>
          </a:p>
          <a:p>
            <a:r>
              <a:rPr lang="en-AU" b="1"/>
              <a:t>Final Years</a:t>
            </a:r>
            <a:endParaRPr lang="en-US" dirty="0"/>
          </a:p>
          <a:p>
            <a:r>
              <a:rPr lang="en-AU"/>
              <a:t>Rosalie used to say “I am a Daughter of Charity and only that.” She lived out her vocation and did not seek any fame or recognition for herself. In 1852 she was award the Cross of the Legion of Honour, which she wanted to refuse but the Superior General made her accept. She was great at connecting people and drawing them into her network of charity.  As her funeral procession went through the streets, all the people who had been helped by her came out to pay their respects. It has been said that her funeral was a testimony to her genius for uniting people.  Armand Melun describes it thus “Factions vanished; hatreds dissipated; passions were stilled. There were only brothers and sisters and children who were accompanying their sisters and mother to her final resting place.” </a:t>
            </a:r>
            <a:r>
              <a:rPr lang="en-AU" b="1"/>
              <a:t>What kind of testament will you leave?</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26</a:t>
            </a:fld>
            <a:endParaRPr lang="en-US"/>
          </a:p>
        </p:txBody>
      </p:sp>
    </p:spTree>
    <p:extLst>
      <p:ext uri="{BB962C8B-B14F-4D97-AF65-F5344CB8AC3E}">
        <p14:creationId xmlns:p14="http://schemas.microsoft.com/office/powerpoint/2010/main" val="123050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3</a:t>
            </a:r>
            <a:endParaRPr lang="en-US" dirty="0"/>
          </a:p>
          <a:p>
            <a:r>
              <a:rPr lang="en-AU" dirty="0"/>
              <a:t>Rosalie’s father died when she was ten and therefore her mother was the most significant early influence on her. Leaving her mother when she entered the Daughters was one of the hardest things she had to do, especially knowing that they would probably never see each other again.</a:t>
            </a:r>
            <a:endParaRPr lang="en-US"/>
          </a:p>
          <a:p>
            <a:r>
              <a:rPr lang="en-AU" dirty="0"/>
              <a:t>What did Rosalie learn from her mother that helped to make her the woman she was?</a:t>
            </a:r>
            <a:endParaRPr lang="en-US" dirty="0"/>
          </a:p>
          <a:p>
            <a:r>
              <a:rPr lang="en-AU" dirty="0"/>
              <a:t>•</a:t>
            </a:r>
            <a:r>
              <a:rPr lang="en-US" dirty="0"/>
              <a:t> </a:t>
            </a:r>
            <a:r>
              <a:rPr lang="en-AU" dirty="0"/>
              <a:t>Solid simple faith</a:t>
            </a:r>
            <a:endParaRPr lang="en-US"/>
          </a:p>
          <a:p>
            <a:r>
              <a:rPr lang="en-AU" dirty="0"/>
              <a:t>•</a:t>
            </a:r>
            <a:r>
              <a:rPr lang="en-US" dirty="0"/>
              <a:t> </a:t>
            </a:r>
            <a:r>
              <a:rPr lang="en-AU" dirty="0"/>
              <a:t>Generous respectful outreach to those in need</a:t>
            </a:r>
            <a:endParaRPr lang="en-US" dirty="0"/>
          </a:p>
          <a:p>
            <a:r>
              <a:rPr lang="en-AU" dirty="0"/>
              <a:t>•</a:t>
            </a:r>
            <a:r>
              <a:rPr lang="en-US" dirty="0"/>
              <a:t> </a:t>
            </a:r>
            <a:r>
              <a:rPr lang="en-AU" dirty="0"/>
              <a:t>Sharing of self and what they have with others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3</a:t>
            </a:fld>
            <a:endParaRPr lang="en-US"/>
          </a:p>
        </p:txBody>
      </p:sp>
    </p:spTree>
    <p:extLst>
      <p:ext uri="{BB962C8B-B14F-4D97-AF65-F5344CB8AC3E}">
        <p14:creationId xmlns:p14="http://schemas.microsoft.com/office/powerpoint/2010/main" val="211903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4</a:t>
            </a:r>
            <a:endParaRPr lang="en-US" dirty="0"/>
          </a:p>
          <a:p>
            <a:r>
              <a:rPr lang="en-AU" dirty="0"/>
              <a:t>•</a:t>
            </a:r>
            <a:r>
              <a:rPr lang="en-US" dirty="0"/>
              <a:t> </a:t>
            </a:r>
            <a:r>
              <a:rPr lang="en-AU" dirty="0"/>
              <a:t>Capacity to love family and friends     (the poor as a D.C.)</a:t>
            </a:r>
            <a:endParaRPr lang="en-US" dirty="0"/>
          </a:p>
          <a:p>
            <a:r>
              <a:rPr lang="en-AU" dirty="0"/>
              <a:t>•</a:t>
            </a:r>
            <a:r>
              <a:rPr lang="en-US" dirty="0"/>
              <a:t> </a:t>
            </a:r>
            <a:r>
              <a:rPr lang="en-AU" dirty="0"/>
              <a:t>She imbibed her mother’s quiet courage in the face of danger</a:t>
            </a:r>
            <a:endParaRPr lang="en-US" dirty="0"/>
          </a:p>
          <a:p>
            <a:r>
              <a:rPr lang="en-AU" dirty="0"/>
              <a:t>•</a:t>
            </a:r>
            <a:r>
              <a:rPr lang="en-US" dirty="0"/>
              <a:t> </a:t>
            </a:r>
            <a:r>
              <a:rPr lang="en-AU" dirty="0"/>
              <a:t>Also imbibed her willingness to take risks. (Both displayed throughout her life)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4</a:t>
            </a:fld>
            <a:endParaRPr lang="en-US"/>
          </a:p>
        </p:txBody>
      </p:sp>
    </p:spTree>
    <p:extLst>
      <p:ext uri="{BB962C8B-B14F-4D97-AF65-F5344CB8AC3E}">
        <p14:creationId xmlns:p14="http://schemas.microsoft.com/office/powerpoint/2010/main" val="337594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5</a:t>
            </a:r>
            <a:endParaRPr lang="en-US" dirty="0"/>
          </a:p>
          <a:p>
            <a:r>
              <a:rPr lang="en-AU" b="1" dirty="0"/>
              <a:t>Rosalie’s early life taught her about handling life’s challenges and taking risks for what is right, what were some of your early life lessons?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5</a:t>
            </a:fld>
            <a:endParaRPr lang="en-US"/>
          </a:p>
        </p:txBody>
      </p:sp>
    </p:spTree>
    <p:extLst>
      <p:ext uri="{BB962C8B-B14F-4D97-AF65-F5344CB8AC3E}">
        <p14:creationId xmlns:p14="http://schemas.microsoft.com/office/powerpoint/2010/main" val="232273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6</a:t>
            </a:r>
            <a:endParaRPr lang="en-US" dirty="0"/>
          </a:p>
          <a:p>
            <a:r>
              <a:rPr lang="en-AU" b="1" dirty="0"/>
              <a:t>Vocation</a:t>
            </a:r>
            <a:endParaRPr lang="en-US" dirty="0"/>
          </a:p>
          <a:p>
            <a:r>
              <a:rPr lang="en-AU" dirty="0"/>
              <a:t>Rosalie spent a couple of years in Gex in a boarding school run by the Ursulines. She was 13 when she went there and it is here that she came to know the Daughters of Charity. The Daughters ran a hospital and Rosalie witnessed their service of the poor here.  Rosalie wanted to enter then but since she was so young here mother sent her to </a:t>
            </a:r>
            <a:r>
              <a:rPr lang="en-AU" dirty="0" err="1"/>
              <a:t>Carouge</a:t>
            </a:r>
            <a:r>
              <a:rPr lang="en-AU" dirty="0"/>
              <a:t> to a boarding school for six months. After these six months she began her postulancy with the Daughters in Gex. </a:t>
            </a:r>
            <a:endParaRPr lang="en-US" dirty="0"/>
          </a:p>
          <a:p>
            <a:r>
              <a:rPr lang="en-AU" dirty="0"/>
              <a:t>Armand Melun, lifelong friend and spiritual adviser to Rosalie tells us that </a:t>
            </a:r>
            <a:endParaRPr lang="en-US" dirty="0"/>
          </a:p>
          <a:p>
            <a:r>
              <a:rPr lang="en-AU" dirty="0"/>
              <a:t>From the age of reason, Jeanne had thoughts of consecrating herself to God. None of the joys of this world attracted her. She wanted no part of its celebrations or glitter. At the same time she felt drawn by its groans and misery.</a:t>
            </a:r>
            <a:endParaRPr lang="en-US" dirty="0"/>
          </a:p>
          <a:p>
            <a:r>
              <a:rPr lang="en-AU" dirty="0"/>
              <a:t>So Rosalie began the journey of her vocation.</a:t>
            </a:r>
            <a:endParaRPr lang="en-US" dirty="0"/>
          </a:p>
          <a:p>
            <a:r>
              <a:rPr lang="en-AU" dirty="0"/>
              <a:t>It is important to note her a little of the situation of the Daughters of Charity at this time. As you probably know St Vincent and St Louise founded the Daughters in 1633. They grew quickly from this time, however, were mostly only in France. Then the French revolution happened and the congregation was supressed and the sisters returned to their families. In 1800 Napoleon wanted the Sisters to return to the works on which the French society depended. The sisters began returning but their numbers had declined markedly</a:t>
            </a:r>
            <a:endParaRPr lang="en-US" dirty="0"/>
          </a:p>
          <a:p>
            <a:r>
              <a:rPr lang="en-AU" dirty="0"/>
              <a:t>Now instead of 3,300 Sisters in 461 Houses there were 1, 598 Sisters in 260 Houses.</a:t>
            </a:r>
            <a:endParaRPr lang="en-US" dirty="0"/>
          </a:p>
          <a:p>
            <a:r>
              <a:rPr lang="en-AU" dirty="0"/>
              <a:t>This was the community into which Rosalie entered, one that was regrouping from the trauma of this time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6</a:t>
            </a:fld>
            <a:endParaRPr lang="en-US"/>
          </a:p>
        </p:txBody>
      </p:sp>
    </p:spTree>
    <p:extLst>
      <p:ext uri="{BB962C8B-B14F-4D97-AF65-F5344CB8AC3E}">
        <p14:creationId xmlns:p14="http://schemas.microsoft.com/office/powerpoint/2010/main" val="138633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8</a:t>
            </a:r>
            <a:endParaRPr lang="en-US"/>
          </a:p>
          <a:p>
            <a:r>
              <a:rPr lang="en-AU" dirty="0"/>
              <a:t>After postulancy Rosalie went to the Motherhouse of the Daughters for her seminary. Rosalie struggled in the Seminary and became somewhat depressed and quite ill.  After six months she was sent to a local house of the community called Saint Martin, on the Rue Francs-Bourgeois-Saint Marcel, in the area of Paris in which she was to spend the remainder of her life. Once she was there Rosalie recovered her joy and exuberance. It seems that once she began her apostolic work as a religious education teacher all he anxieties left her and she found a “vast terrain for her zeal and her youthful fervour”.</a:t>
            </a:r>
            <a:endParaRPr lang="en-US" dirty="0"/>
          </a:p>
          <a:p>
            <a:r>
              <a:rPr lang="en-AU" dirty="0"/>
              <a:t>Besides regaining her health and zealously giving herself to the service of those in need, the young seminary sister also won the hearts of her companions. She developed a deep relationship with her Sister Servant (local superior) Sr Tardy, who was very influential in her formation. She apparently told the Superioress General “I am very pleased with this little </a:t>
            </a:r>
            <a:r>
              <a:rPr lang="en-AU" dirty="0" err="1"/>
              <a:t>Rendu</a:t>
            </a:r>
            <a:r>
              <a:rPr lang="en-AU" dirty="0"/>
              <a:t>; give her the habit and leave her with us.”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8</a:t>
            </a:fld>
            <a:endParaRPr lang="en-US"/>
          </a:p>
        </p:txBody>
      </p:sp>
    </p:spTree>
    <p:extLst>
      <p:ext uri="{BB962C8B-B14F-4D97-AF65-F5344CB8AC3E}">
        <p14:creationId xmlns:p14="http://schemas.microsoft.com/office/powerpoint/2010/main" val="800466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9</a:t>
            </a:r>
            <a:endParaRPr lang="en-US"/>
          </a:p>
          <a:p>
            <a:r>
              <a:rPr lang="en-AU" b="1" dirty="0"/>
              <a:t>Rosalie found her seminary period difficult and yet she persevered in her vocation. What difficulties have you faced as a Vincentian and what keeps you going?</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9</a:t>
            </a:fld>
            <a:endParaRPr lang="en-US"/>
          </a:p>
        </p:txBody>
      </p:sp>
    </p:spTree>
    <p:extLst>
      <p:ext uri="{BB962C8B-B14F-4D97-AF65-F5344CB8AC3E}">
        <p14:creationId xmlns:p14="http://schemas.microsoft.com/office/powerpoint/2010/main" val="2585003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10</a:t>
            </a:r>
            <a:endParaRPr lang="en-US"/>
          </a:p>
          <a:p>
            <a:r>
              <a:rPr lang="en-AU" b="1" dirty="0"/>
              <a:t>The Apostle of the </a:t>
            </a:r>
            <a:r>
              <a:rPr lang="en-AU" b="1" dirty="0" err="1"/>
              <a:t>Mouffetard</a:t>
            </a:r>
            <a:r>
              <a:rPr lang="en-AU" b="1" dirty="0"/>
              <a:t> District</a:t>
            </a:r>
            <a:endParaRPr lang="en-US" dirty="0"/>
          </a:p>
          <a:p>
            <a:r>
              <a:rPr lang="en-AU" dirty="0"/>
              <a:t>So Rosalie had completed her initial formation and she was beginning her life’s work. </a:t>
            </a:r>
            <a:endParaRPr lang="en-US" dirty="0"/>
          </a:p>
          <a:p>
            <a:r>
              <a:rPr lang="en-AU" dirty="0"/>
              <a:t>Sr Tardy, her Sister Servant, was apparently astonished by the advanced virtue of Rosalie who she never had to reproach at all.</a:t>
            </a:r>
            <a:endParaRPr lang="en-US" dirty="0"/>
          </a:p>
          <a:p>
            <a:r>
              <a:rPr lang="en-AU" dirty="0"/>
              <a:t>The house in which Rosalie was living and ministering was one of the houses of charity which did not close during the revolution. They had continued to carry out their service to people in need during the dark days until one day they were summoned to the tribunal. However, the people that they had served came and spoke on their behalf and they were returned to their service. This is the atmosphere into which Rosalie came. This fearless devotion to people in need combined with the example she had from her family no doubt helped to bring out of Rosalie her heroic virtue. </a:t>
            </a:r>
            <a:endParaRPr lang="en-US" dirty="0"/>
          </a:p>
          <a:p>
            <a:r>
              <a:rPr lang="en-AU" dirty="0"/>
              <a:t>This area of Paris in which Rosalie was living out her vocation was described as a place where the poor were poorer, the filth more unhealthy and disease more deadly.  Families lived in small damp rooms without air, light, heat or bread.  Rosalie saw this need and was energised and challenged by it. The people in this area were simple working people, day workers, laundresses, street cleaners, menders of clothing, heavy labourers, workers in tanning factories and rag pickers. These people worked in atrocious conditions for poor pay and suffered malnutrition and disease. The sisters of the house ran a pharmacy, a depository for clothing and household linens, and a free school for children who were poor.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6A26466-A194-470E-B498-C5A5F26497A7}" type="slidenum">
              <a:t>10</a:t>
            </a:fld>
            <a:endParaRPr lang="en-US"/>
          </a:p>
        </p:txBody>
      </p:sp>
    </p:spTree>
    <p:extLst>
      <p:ext uri="{BB962C8B-B14F-4D97-AF65-F5344CB8AC3E}">
        <p14:creationId xmlns:p14="http://schemas.microsoft.com/office/powerpoint/2010/main" val="319023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7A569F9-15CA-4815-B9A3-B3CC5FAAF644}" type="datetimeFigureOut">
              <a:rPr lang="en-AU" smtClean="0"/>
              <a:pPr/>
              <a:t>4/02/2024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B09F11-2117-4160-8C9E-BE4B3865A5DF}" type="slidenum">
              <a:rPr lang="en-AU" smtClean="0"/>
              <a:pPr/>
              <a:t>‹#›</a:t>
            </a:fld>
            <a:endParaRPr lang="en-AU"/>
          </a:p>
        </p:txBody>
      </p:sp>
    </p:spTree>
    <p:extLst>
      <p:ext uri="{BB962C8B-B14F-4D97-AF65-F5344CB8AC3E}">
        <p14:creationId xmlns:p14="http://schemas.microsoft.com/office/powerpoint/2010/main" val="14476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7A569F9-15CA-4815-B9A3-B3CC5FAAF644}" type="datetimeFigureOut">
              <a:rPr lang="en-AU" smtClean="0"/>
              <a:pPr/>
              <a:t>4/02/2024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B09F11-2117-4160-8C9E-BE4B3865A5DF}" type="slidenum">
              <a:rPr lang="en-AU" smtClean="0"/>
              <a:pPr/>
              <a:t>‹#›</a:t>
            </a:fld>
            <a:endParaRPr lang="en-AU"/>
          </a:p>
        </p:txBody>
      </p:sp>
    </p:spTree>
    <p:extLst>
      <p:ext uri="{BB962C8B-B14F-4D97-AF65-F5344CB8AC3E}">
        <p14:creationId xmlns:p14="http://schemas.microsoft.com/office/powerpoint/2010/main" val="126644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7A569F9-15CA-4815-B9A3-B3CC5FAAF644}" type="datetimeFigureOut">
              <a:rPr lang="en-AU" smtClean="0"/>
              <a:pPr/>
              <a:t>4/02/2024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B09F11-2117-4160-8C9E-BE4B3865A5DF}" type="slidenum">
              <a:rPr lang="en-AU" smtClean="0"/>
              <a:pPr/>
              <a:t>‹#›</a:t>
            </a:fld>
            <a:endParaRPr lang="en-AU"/>
          </a:p>
        </p:txBody>
      </p:sp>
    </p:spTree>
    <p:extLst>
      <p:ext uri="{BB962C8B-B14F-4D97-AF65-F5344CB8AC3E}">
        <p14:creationId xmlns:p14="http://schemas.microsoft.com/office/powerpoint/2010/main" val="333112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7A569F9-15CA-4815-B9A3-B3CC5FAAF644}" type="datetimeFigureOut">
              <a:rPr lang="en-AU" smtClean="0"/>
              <a:pPr/>
              <a:t>4/02/2024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B09F11-2117-4160-8C9E-BE4B3865A5DF}" type="slidenum">
              <a:rPr lang="en-AU" smtClean="0"/>
              <a:pPr/>
              <a:t>‹#›</a:t>
            </a:fld>
            <a:endParaRPr lang="en-AU"/>
          </a:p>
        </p:txBody>
      </p:sp>
    </p:spTree>
    <p:extLst>
      <p:ext uri="{BB962C8B-B14F-4D97-AF65-F5344CB8AC3E}">
        <p14:creationId xmlns:p14="http://schemas.microsoft.com/office/powerpoint/2010/main" val="264132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569F9-15CA-4815-B9A3-B3CC5FAAF644}" type="datetimeFigureOut">
              <a:rPr lang="en-AU" smtClean="0"/>
              <a:pPr/>
              <a:t>4/02/2024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B09F11-2117-4160-8C9E-BE4B3865A5DF}" type="slidenum">
              <a:rPr lang="en-AU" smtClean="0"/>
              <a:pPr/>
              <a:t>‹#›</a:t>
            </a:fld>
            <a:endParaRPr lang="en-AU"/>
          </a:p>
        </p:txBody>
      </p:sp>
    </p:spTree>
    <p:extLst>
      <p:ext uri="{BB962C8B-B14F-4D97-AF65-F5344CB8AC3E}">
        <p14:creationId xmlns:p14="http://schemas.microsoft.com/office/powerpoint/2010/main" val="21975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7A569F9-15CA-4815-B9A3-B3CC5FAAF644}" type="datetimeFigureOut">
              <a:rPr lang="en-AU" smtClean="0"/>
              <a:pPr/>
              <a:t>4/02/2024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B09F11-2117-4160-8C9E-BE4B3865A5DF}" type="slidenum">
              <a:rPr lang="en-AU" smtClean="0"/>
              <a:pPr/>
              <a:t>‹#›</a:t>
            </a:fld>
            <a:endParaRPr lang="en-AU"/>
          </a:p>
        </p:txBody>
      </p:sp>
    </p:spTree>
    <p:extLst>
      <p:ext uri="{BB962C8B-B14F-4D97-AF65-F5344CB8AC3E}">
        <p14:creationId xmlns:p14="http://schemas.microsoft.com/office/powerpoint/2010/main" val="87389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7A569F9-15CA-4815-B9A3-B3CC5FAAF644}" type="datetimeFigureOut">
              <a:rPr lang="en-AU" smtClean="0"/>
              <a:pPr/>
              <a:t>4/02/2024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9B09F11-2117-4160-8C9E-BE4B3865A5DF}" type="slidenum">
              <a:rPr lang="en-AU" smtClean="0"/>
              <a:pPr/>
              <a:t>‹#›</a:t>
            </a:fld>
            <a:endParaRPr lang="en-AU"/>
          </a:p>
        </p:txBody>
      </p:sp>
    </p:spTree>
    <p:extLst>
      <p:ext uri="{BB962C8B-B14F-4D97-AF65-F5344CB8AC3E}">
        <p14:creationId xmlns:p14="http://schemas.microsoft.com/office/powerpoint/2010/main" val="262119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7A569F9-15CA-4815-B9A3-B3CC5FAAF644}" type="datetimeFigureOut">
              <a:rPr lang="en-AU" smtClean="0"/>
              <a:pPr/>
              <a:t>4/02/2024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9B09F11-2117-4160-8C9E-BE4B3865A5DF}" type="slidenum">
              <a:rPr lang="en-AU" smtClean="0"/>
              <a:pPr/>
              <a:t>‹#›</a:t>
            </a:fld>
            <a:endParaRPr lang="en-AU"/>
          </a:p>
        </p:txBody>
      </p:sp>
    </p:spTree>
    <p:extLst>
      <p:ext uri="{BB962C8B-B14F-4D97-AF65-F5344CB8AC3E}">
        <p14:creationId xmlns:p14="http://schemas.microsoft.com/office/powerpoint/2010/main" val="1352179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569F9-15CA-4815-B9A3-B3CC5FAAF644}" type="datetimeFigureOut">
              <a:rPr lang="en-AU" smtClean="0"/>
              <a:pPr/>
              <a:t>4/02/2024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9B09F11-2117-4160-8C9E-BE4B3865A5DF}" type="slidenum">
              <a:rPr lang="en-AU" smtClean="0"/>
              <a:pPr/>
              <a:t>‹#›</a:t>
            </a:fld>
            <a:endParaRPr lang="en-AU"/>
          </a:p>
        </p:txBody>
      </p:sp>
    </p:spTree>
    <p:extLst>
      <p:ext uri="{BB962C8B-B14F-4D97-AF65-F5344CB8AC3E}">
        <p14:creationId xmlns:p14="http://schemas.microsoft.com/office/powerpoint/2010/main" val="41043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A569F9-15CA-4815-B9A3-B3CC5FAAF644}" type="datetimeFigureOut">
              <a:rPr lang="en-AU" smtClean="0"/>
              <a:pPr/>
              <a:t>4/02/2024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B09F11-2117-4160-8C9E-BE4B3865A5DF}" type="slidenum">
              <a:rPr lang="en-AU" smtClean="0"/>
              <a:pPr/>
              <a:t>‹#›</a:t>
            </a:fld>
            <a:endParaRPr lang="en-AU"/>
          </a:p>
        </p:txBody>
      </p:sp>
    </p:spTree>
    <p:extLst>
      <p:ext uri="{BB962C8B-B14F-4D97-AF65-F5344CB8AC3E}">
        <p14:creationId xmlns:p14="http://schemas.microsoft.com/office/powerpoint/2010/main" val="360728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A569F9-15CA-4815-B9A3-B3CC5FAAF644}" type="datetimeFigureOut">
              <a:rPr lang="en-AU" smtClean="0"/>
              <a:pPr/>
              <a:t>4/02/2024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B09F11-2117-4160-8C9E-BE4B3865A5DF}" type="slidenum">
              <a:rPr lang="en-AU" smtClean="0"/>
              <a:pPr/>
              <a:t>‹#›</a:t>
            </a:fld>
            <a:endParaRPr lang="en-AU"/>
          </a:p>
        </p:txBody>
      </p:sp>
    </p:spTree>
    <p:extLst>
      <p:ext uri="{BB962C8B-B14F-4D97-AF65-F5344CB8AC3E}">
        <p14:creationId xmlns:p14="http://schemas.microsoft.com/office/powerpoint/2010/main" val="129860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569F9-15CA-4815-B9A3-B3CC5FAAF644}" type="datetimeFigureOut">
              <a:rPr lang="en-AU" smtClean="0"/>
              <a:pPr/>
              <a:t>4/02/2024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09F11-2117-4160-8C9E-BE4B3865A5DF}" type="slidenum">
              <a:rPr lang="en-AU" smtClean="0"/>
              <a:pPr/>
              <a:t>‹#›</a:t>
            </a:fld>
            <a:endParaRPr lang="en-AU"/>
          </a:p>
        </p:txBody>
      </p:sp>
    </p:spTree>
    <p:extLst>
      <p:ext uri="{BB962C8B-B14F-4D97-AF65-F5344CB8AC3E}">
        <p14:creationId xmlns:p14="http://schemas.microsoft.com/office/powerpoint/2010/main" val="907927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8485" y="1122363"/>
            <a:ext cx="3017520" cy="3204134"/>
          </a:xfrm>
        </p:spPr>
        <p:txBody>
          <a:bodyPr anchor="b">
            <a:normAutofit/>
          </a:bodyPr>
          <a:lstStyle/>
          <a:p>
            <a:pPr algn="l"/>
            <a:r>
              <a:rPr lang="en-AU" sz="4200" b="1"/>
              <a:t>Rosalie Rendu </a:t>
            </a:r>
            <a:br>
              <a:rPr lang="en-AU" sz="4200" b="1"/>
            </a:br>
            <a:r>
              <a:rPr lang="en-AU" sz="4200" b="1"/>
              <a:t>A Model for Today</a:t>
            </a:r>
            <a:endParaRPr lang="en-US" sz="4200"/>
          </a:p>
        </p:txBody>
      </p:sp>
      <p:sp>
        <p:nvSpPr>
          <p:cNvPr id="61" name="Rectangle 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147" r="2" b="7149"/>
          <a:stretch/>
        </p:blipFill>
        <p:spPr>
          <a:xfrm>
            <a:off x="3805006" y="625683"/>
            <a:ext cx="4821672" cy="5455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209537"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5" y="2359152"/>
            <a:ext cx="2558034" cy="3425043"/>
          </a:xfrm>
        </p:spPr>
        <p:txBody>
          <a:bodyPr vert="horz" lIns="91440" tIns="45720" rIns="91440" bIns="45720" rtlCol="0">
            <a:normAutofit/>
          </a:bodyPr>
          <a:lstStyle/>
          <a:p>
            <a:pPr>
              <a:buNone/>
            </a:pPr>
            <a:r>
              <a:rPr lang="en-AU" sz="1500"/>
              <a:t>This area of Paris in which</a:t>
            </a:r>
            <a:endParaRPr lang="en-US" sz="1500">
              <a:cs typeface="Calibri"/>
            </a:endParaRPr>
          </a:p>
          <a:p>
            <a:pPr>
              <a:buNone/>
            </a:pPr>
            <a:r>
              <a:rPr lang="en-AU" sz="1500"/>
              <a:t>Rosalie was living out her</a:t>
            </a:r>
          </a:p>
          <a:p>
            <a:pPr>
              <a:buNone/>
            </a:pPr>
            <a:r>
              <a:rPr lang="en-AU" sz="1500"/>
              <a:t>vocation was described as a</a:t>
            </a:r>
            <a:endParaRPr lang="en-AU" sz="1500">
              <a:cs typeface="Calibri"/>
            </a:endParaRPr>
          </a:p>
          <a:p>
            <a:pPr>
              <a:buNone/>
            </a:pPr>
            <a:r>
              <a:rPr lang="en-AU" sz="1500"/>
              <a:t>place where the poor were</a:t>
            </a:r>
            <a:endParaRPr lang="en-AU" sz="1500">
              <a:cs typeface="Calibri"/>
            </a:endParaRPr>
          </a:p>
          <a:p>
            <a:pPr>
              <a:buNone/>
            </a:pPr>
            <a:r>
              <a:rPr lang="en-AU" sz="1500"/>
              <a:t>poorer, the filth more </a:t>
            </a:r>
          </a:p>
          <a:p>
            <a:pPr>
              <a:buNone/>
            </a:pPr>
            <a:r>
              <a:rPr lang="en-AU" sz="1500"/>
              <a:t>unhealthy and disease more</a:t>
            </a:r>
            <a:endParaRPr lang="en-AU" sz="1500">
              <a:cs typeface="Calibri"/>
            </a:endParaRPr>
          </a:p>
          <a:p>
            <a:pPr>
              <a:buNone/>
            </a:pPr>
            <a:r>
              <a:rPr lang="en-AU" sz="1500"/>
              <a:t>deadly.  </a:t>
            </a:r>
          </a:p>
          <a:p>
            <a:pPr>
              <a:buNone/>
            </a:pPr>
            <a:endParaRPr lang="en-AU" sz="1500"/>
          </a:p>
          <a:p>
            <a:pPr>
              <a:buNone/>
            </a:pPr>
            <a:r>
              <a:rPr lang="en-AU" sz="1500"/>
              <a:t>Families lived in small damp</a:t>
            </a:r>
            <a:endParaRPr lang="en-AU" sz="1500">
              <a:cs typeface="Calibri"/>
            </a:endParaRPr>
          </a:p>
          <a:p>
            <a:pPr>
              <a:buNone/>
            </a:pPr>
            <a:r>
              <a:rPr lang="en-AU" sz="1500"/>
              <a:t>rooms without air, light, heat</a:t>
            </a:r>
            <a:endParaRPr lang="en-AU" sz="1500">
              <a:cs typeface="Calibri"/>
            </a:endParaRPr>
          </a:p>
          <a:p>
            <a:pPr>
              <a:buNone/>
            </a:pPr>
            <a:r>
              <a:rPr lang="en-AU" sz="1500"/>
              <a:t>or bread.</a:t>
            </a:r>
            <a:endParaRPr lang="en-AU" sz="1500">
              <a:cs typeface="Calibri"/>
            </a:endParaRPr>
          </a:p>
        </p:txBody>
      </p:sp>
      <p:pic>
        <p:nvPicPr>
          <p:cNvPr id="4" name="Picture 3" descr="rue mouffetard.jpg"/>
          <p:cNvPicPr>
            <a:picLocks noChangeAspect="1"/>
          </p:cNvPicPr>
          <p:nvPr/>
        </p:nvPicPr>
        <p:blipFill rotWithShape="1">
          <a:blip r:embed="rId3" cstate="print"/>
          <a:srcRect l="9960" r="13644" b="2"/>
          <a:stretch/>
        </p:blipFill>
        <p:spPr>
          <a:xfrm>
            <a:off x="3843337" y="634382"/>
            <a:ext cx="4992910" cy="549516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209537"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5" y="2359152"/>
            <a:ext cx="2558034" cy="3425043"/>
          </a:xfrm>
        </p:spPr>
        <p:txBody>
          <a:bodyPr vert="horz" lIns="91440" tIns="45720" rIns="91440" bIns="45720" rtlCol="0">
            <a:normAutofit/>
          </a:bodyPr>
          <a:lstStyle/>
          <a:p>
            <a:pPr>
              <a:buNone/>
            </a:pPr>
            <a:r>
              <a:rPr lang="en-AU" sz="1500"/>
              <a:t>Cherish them. </a:t>
            </a:r>
            <a:endParaRPr lang="en-US" sz="1500"/>
          </a:p>
          <a:p>
            <a:pPr>
              <a:buNone/>
            </a:pPr>
            <a:r>
              <a:rPr lang="en-AU" sz="1500"/>
              <a:t>Be patient. </a:t>
            </a:r>
          </a:p>
          <a:p>
            <a:pPr>
              <a:buNone/>
            </a:pPr>
            <a:r>
              <a:rPr lang="en-AU" sz="1500"/>
              <a:t>You will see that they will</a:t>
            </a:r>
          </a:p>
          <a:p>
            <a:pPr>
              <a:buNone/>
            </a:pPr>
            <a:r>
              <a:rPr lang="en-AU" sz="1500"/>
              <a:t>change. </a:t>
            </a:r>
            <a:endParaRPr lang="en-AU" sz="1500">
              <a:cs typeface="Calibri"/>
            </a:endParaRPr>
          </a:p>
          <a:p>
            <a:pPr>
              <a:buNone/>
            </a:pPr>
            <a:r>
              <a:rPr lang="en-AU" sz="1500"/>
              <a:t>Above all, sisters, do not</a:t>
            </a:r>
            <a:endParaRPr lang="en-AU" sz="1500">
              <a:cs typeface="Calibri"/>
            </a:endParaRPr>
          </a:p>
          <a:p>
            <a:pPr>
              <a:buNone/>
            </a:pPr>
            <a:r>
              <a:rPr lang="en-AU" sz="1500"/>
              <a:t>discourage them.</a:t>
            </a:r>
            <a:endParaRPr lang="en-AU" sz="1500">
              <a:cs typeface="Calibri"/>
            </a:endParaRPr>
          </a:p>
          <a:p>
            <a:pPr>
              <a:buNone/>
            </a:pPr>
            <a:r>
              <a:rPr lang="en-AU" sz="1500"/>
              <a:t> Later they will feel your</a:t>
            </a:r>
          </a:p>
          <a:p>
            <a:pPr>
              <a:buNone/>
            </a:pPr>
            <a:r>
              <a:rPr lang="en-AU" sz="1500"/>
              <a:t>affection and want to please</a:t>
            </a:r>
          </a:p>
          <a:p>
            <a:pPr>
              <a:buNone/>
            </a:pPr>
            <a:r>
              <a:rPr lang="en-AU" sz="1500"/>
              <a:t>you.  </a:t>
            </a:r>
            <a:endParaRPr lang="en-AU" sz="1500">
              <a:cs typeface="Calibri"/>
            </a:endParaRPr>
          </a:p>
          <a:p>
            <a:pPr>
              <a:buNone/>
            </a:pPr>
            <a:endParaRPr lang="en-AU" sz="1500"/>
          </a:p>
        </p:txBody>
      </p:sp>
      <p:pic>
        <p:nvPicPr>
          <p:cNvPr id="2050" name="Picture 2" descr="Jeanne Marie Rendu - Congregation of the Mission">
            <a:extLst>
              <a:ext uri="{FF2B5EF4-FFF2-40B4-BE49-F238E27FC236}">
                <a16:creationId xmlns:a16="http://schemas.microsoft.com/office/drawing/2014/main" id="{AE8330FD-FA46-3EB8-9283-0D4CE7D85E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287"/>
          <a:stretch/>
        </p:blipFill>
        <p:spPr bwMode="auto">
          <a:xfrm>
            <a:off x="3840472" y="640178"/>
            <a:ext cx="4570119" cy="58040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209537"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5" y="2359152"/>
            <a:ext cx="2558034" cy="3425043"/>
          </a:xfrm>
        </p:spPr>
        <p:txBody>
          <a:bodyPr>
            <a:normAutofit/>
          </a:bodyPr>
          <a:lstStyle/>
          <a:p>
            <a:pPr>
              <a:lnSpc>
                <a:spcPct val="90000"/>
              </a:lnSpc>
              <a:buNone/>
            </a:pPr>
            <a:r>
              <a:rPr lang="en-AU" sz="1500"/>
              <a:t>	“Fear nothing, Sisters, you will never be without assistance so long as your two hands are like this.” She would then stretch one hand in the gesture of giving and extend the other to receive. She then added, “If one hand closes, it will be useless for the other to reach out…Give with measure…Manage well the goods of the poor and God will give to you in abundance</a:t>
            </a:r>
          </a:p>
        </p:txBody>
      </p:sp>
      <p:pic>
        <p:nvPicPr>
          <p:cNvPr id="3074" name="Picture 2" descr="Rosalie Rendu: The Person Behind the Actions">
            <a:extLst>
              <a:ext uri="{FF2B5EF4-FFF2-40B4-BE49-F238E27FC236}">
                <a16:creationId xmlns:a16="http://schemas.microsoft.com/office/drawing/2014/main" id="{792640B1-3191-38D3-F03C-D097019AD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934" y="633619"/>
            <a:ext cx="5107513" cy="55094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209537"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5" y="2359152"/>
            <a:ext cx="2558034" cy="3425043"/>
          </a:xfrm>
        </p:spPr>
        <p:txBody>
          <a:bodyPr vert="horz" lIns="91440" tIns="45720" rIns="91440" bIns="45720" rtlCol="0">
            <a:normAutofit/>
          </a:bodyPr>
          <a:lstStyle/>
          <a:p>
            <a:pPr>
              <a:buNone/>
            </a:pPr>
            <a:r>
              <a:rPr lang="en-AU" sz="1500"/>
              <a:t>Sisters, … we are milestones. </a:t>
            </a:r>
            <a:endParaRPr lang="en-US" sz="1500"/>
          </a:p>
          <a:p>
            <a:pPr>
              <a:buNone/>
            </a:pPr>
            <a:r>
              <a:rPr lang="en-AU" sz="1500"/>
              <a:t>All have the right to lay their </a:t>
            </a:r>
          </a:p>
          <a:p>
            <a:pPr>
              <a:buNone/>
            </a:pPr>
            <a:r>
              <a:rPr lang="en-AU" sz="1500"/>
              <a:t>burdens upon us without our </a:t>
            </a:r>
          </a:p>
          <a:p>
            <a:pPr>
              <a:buNone/>
            </a:pPr>
            <a:r>
              <a:rPr lang="en-AU" sz="1500"/>
              <a:t>having the right to complain.</a:t>
            </a:r>
            <a:endParaRPr lang="en-AU" sz="1500">
              <a:cs typeface="Calibri"/>
            </a:endParaRPr>
          </a:p>
          <a:p>
            <a:pPr>
              <a:buNone/>
            </a:pPr>
            <a:endParaRPr lang="en-AU" sz="1500"/>
          </a:p>
        </p:txBody>
      </p:sp>
      <p:pic>
        <p:nvPicPr>
          <p:cNvPr id="4" name="Picture 3" descr="IMG_7270.jpg"/>
          <p:cNvPicPr>
            <a:picLocks noChangeAspect="1"/>
          </p:cNvPicPr>
          <p:nvPr/>
        </p:nvPicPr>
        <p:blipFill rotWithShape="1">
          <a:blip r:embed="rId3" cstate="print"/>
          <a:srcRect t="6125" b="11331"/>
          <a:stretch/>
        </p:blipFill>
        <p:spPr>
          <a:xfrm>
            <a:off x="3843337" y="634382"/>
            <a:ext cx="4992910" cy="54951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209537"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5" y="2359152"/>
            <a:ext cx="2558034" cy="3425043"/>
          </a:xfrm>
        </p:spPr>
        <p:txBody>
          <a:bodyPr vert="horz" lIns="91440" tIns="45720" rIns="91440" bIns="45720" rtlCol="0">
            <a:normAutofit/>
          </a:bodyPr>
          <a:lstStyle/>
          <a:p>
            <a:pPr>
              <a:buNone/>
            </a:pPr>
            <a:r>
              <a:rPr lang="en-AU" sz="1500" b="1"/>
              <a:t>Rosalie was a tireless worker</a:t>
            </a:r>
            <a:endParaRPr lang="en-AU" sz="1500"/>
          </a:p>
          <a:p>
            <a:pPr>
              <a:buNone/>
            </a:pPr>
            <a:r>
              <a:rPr lang="en-AU" sz="1500" b="1"/>
              <a:t>for the poor and she found </a:t>
            </a:r>
            <a:endParaRPr lang="en-AU" sz="1500"/>
          </a:p>
          <a:p>
            <a:pPr>
              <a:buNone/>
            </a:pPr>
            <a:r>
              <a:rPr lang="en-AU" sz="1500" b="1"/>
              <a:t>many new ways to help </a:t>
            </a:r>
            <a:endParaRPr lang="en-AU" sz="1500"/>
          </a:p>
          <a:p>
            <a:pPr>
              <a:buNone/>
            </a:pPr>
            <a:r>
              <a:rPr lang="en-AU" sz="1500" b="1"/>
              <a:t>them. What gives you energy </a:t>
            </a:r>
            <a:endParaRPr lang="en-AU" sz="1500">
              <a:cs typeface="Calibri"/>
            </a:endParaRPr>
          </a:p>
          <a:p>
            <a:pPr>
              <a:buNone/>
            </a:pPr>
            <a:r>
              <a:rPr lang="en-AU" sz="1500" b="1"/>
              <a:t>in your service of people in </a:t>
            </a:r>
            <a:endParaRPr lang="en-AU" sz="1500"/>
          </a:p>
          <a:p>
            <a:pPr>
              <a:buNone/>
            </a:pPr>
            <a:r>
              <a:rPr lang="en-AU" sz="1500" b="1"/>
              <a:t>need? </a:t>
            </a:r>
            <a:endParaRPr lang="en-AU" sz="1500">
              <a:cs typeface="Calibri"/>
            </a:endParaRPr>
          </a:p>
          <a:p>
            <a:pPr>
              <a:buNone/>
            </a:pPr>
            <a:endParaRPr lang="en-AU" sz="1500"/>
          </a:p>
        </p:txBody>
      </p:sp>
      <p:pic>
        <p:nvPicPr>
          <p:cNvPr id="4100" name="Picture 4" descr="Rosalie Rendu - We are Vincentians">
            <a:extLst>
              <a:ext uri="{FF2B5EF4-FFF2-40B4-BE49-F238E27FC236}">
                <a16:creationId xmlns:a16="http://schemas.microsoft.com/office/drawing/2014/main" id="{8266B05D-E6AD-DCCA-F9E6-DFBA96E92B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22" t="-15980" r="49677" b="15980"/>
          <a:stretch/>
        </p:blipFill>
        <p:spPr bwMode="auto">
          <a:xfrm>
            <a:off x="-684584" y="548680"/>
            <a:ext cx="8841637" cy="50523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Content Placeholder 5" descr="dc101.jpg"/>
          <p:cNvPicPr>
            <a:picLocks noChangeAspect="1"/>
          </p:cNvPicPr>
          <p:nvPr/>
        </p:nvPicPr>
        <p:blipFill rotWithShape="1">
          <a:blip r:embed="rId3" cstate="print">
            <a:alphaModFix amt="60000"/>
          </a:blip>
          <a:srcRect t="14196" b="10238"/>
          <a:stretch/>
        </p:blipFill>
        <p:spPr>
          <a:xfrm>
            <a:off x="20" y="10"/>
            <a:ext cx="9143980" cy="6857990"/>
          </a:xfrm>
          <a:prstGeom prst="rect">
            <a:avLst/>
          </a:prstGeom>
        </p:spPr>
      </p:pic>
      <p:sp>
        <p:nvSpPr>
          <p:cNvPr id="2" name="Title 1"/>
          <p:cNvSpPr>
            <a:spLocks noGrp="1"/>
          </p:cNvSpPr>
          <p:nvPr>
            <p:ph type="title"/>
          </p:nvPr>
        </p:nvSpPr>
        <p:spPr>
          <a:xfrm>
            <a:off x="769239" y="5372793"/>
            <a:ext cx="7344354" cy="2057037"/>
          </a:xfrm>
        </p:spPr>
        <p:txBody>
          <a:bodyPr>
            <a:normAutofit/>
          </a:bodyPr>
          <a:lstStyle/>
          <a:p>
            <a:r>
              <a:rPr lang="en-AU" b="1" dirty="0">
                <a:solidFill>
                  <a:srgbClr val="FFFFFF"/>
                </a:solidFill>
              </a:rPr>
              <a:t>Superior and Formator</a:t>
            </a:r>
            <a:br>
              <a:rPr lang="en-AU">
                <a:solidFill>
                  <a:srgbClr val="FFFFFF"/>
                </a:solidFill>
              </a:rPr>
            </a:br>
            <a:endParaRPr lang="en-AU">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209537"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5" y="2359152"/>
            <a:ext cx="2558034" cy="3425043"/>
          </a:xfrm>
        </p:spPr>
        <p:txBody>
          <a:bodyPr vert="horz" lIns="91440" tIns="45720" rIns="91440" bIns="45720" rtlCol="0">
            <a:normAutofit/>
          </a:bodyPr>
          <a:lstStyle/>
          <a:p>
            <a:pPr>
              <a:buNone/>
            </a:pPr>
            <a:r>
              <a:rPr lang="en-AU" sz="1500" b="1"/>
              <a:t>Rosalie showed great </a:t>
            </a:r>
            <a:endParaRPr lang="en-AU" sz="1500"/>
          </a:p>
          <a:p>
            <a:pPr>
              <a:buNone/>
            </a:pPr>
            <a:r>
              <a:rPr lang="en-AU" sz="1500" b="1"/>
              <a:t>leadership of others, how do </a:t>
            </a:r>
            <a:endParaRPr lang="en-AU" sz="1500"/>
          </a:p>
          <a:p>
            <a:pPr>
              <a:buNone/>
            </a:pPr>
            <a:r>
              <a:rPr lang="en-AU" sz="1500" b="1"/>
              <a:t>you show leadership, even if </a:t>
            </a:r>
            <a:endParaRPr lang="en-AU" sz="1500"/>
          </a:p>
          <a:p>
            <a:pPr>
              <a:buNone/>
            </a:pPr>
            <a:r>
              <a:rPr lang="en-AU" sz="1500" b="1"/>
              <a:t>you are not in a formal </a:t>
            </a:r>
            <a:endParaRPr lang="en-AU" sz="1500"/>
          </a:p>
          <a:p>
            <a:pPr>
              <a:buNone/>
            </a:pPr>
            <a:r>
              <a:rPr lang="en-AU" sz="1500" b="1"/>
              <a:t>leadership role? </a:t>
            </a:r>
            <a:endParaRPr lang="en-AU" sz="1500">
              <a:cs typeface="Calibri"/>
            </a:endParaRPr>
          </a:p>
          <a:p>
            <a:pPr>
              <a:buNone/>
            </a:pPr>
            <a:endParaRPr lang="en-AU" sz="1500"/>
          </a:p>
        </p:txBody>
      </p:sp>
      <p:pic>
        <p:nvPicPr>
          <p:cNvPr id="4" name="Picture 3" descr="therese0001b.jpg"/>
          <p:cNvPicPr>
            <a:picLocks noChangeAspect="1"/>
          </p:cNvPicPr>
          <p:nvPr/>
        </p:nvPicPr>
        <p:blipFill rotWithShape="1">
          <a:blip r:embed="rId3" cstate="print"/>
          <a:srcRect t="16905" r="1" b="1"/>
          <a:stretch/>
        </p:blipFill>
        <p:spPr>
          <a:xfrm>
            <a:off x="3843337" y="634382"/>
            <a:ext cx="4992910" cy="54951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209537"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0935" y="978619"/>
            <a:ext cx="2558034" cy="1106424"/>
          </a:xfrm>
        </p:spPr>
        <p:txBody>
          <a:bodyPr>
            <a:normAutofit/>
          </a:bodyPr>
          <a:lstStyle/>
          <a:p>
            <a:r>
              <a:rPr lang="en-AU" sz="2400" b="1" dirty="0"/>
              <a:t>Woman of Prayer</a:t>
            </a:r>
            <a:br>
              <a:rPr lang="en-AU" sz="2400"/>
            </a:br>
            <a:endParaRPr lang="en-AU" sz="2400"/>
          </a:p>
        </p:txBody>
      </p:sp>
      <p:sp>
        <p:nvSpPr>
          <p:cNvPr id="24"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4" y="2359152"/>
            <a:ext cx="2904649" cy="3425043"/>
          </a:xfrm>
        </p:spPr>
        <p:txBody>
          <a:bodyPr>
            <a:normAutofit/>
          </a:bodyPr>
          <a:lstStyle/>
          <a:p>
            <a:pPr>
              <a:buNone/>
            </a:pPr>
            <a:r>
              <a:rPr lang="en-AU" sz="1500" dirty="0"/>
              <a:t>“Let us support one another</a:t>
            </a:r>
            <a:endParaRPr lang="en-US" sz="1500" dirty="0"/>
          </a:p>
          <a:p>
            <a:pPr>
              <a:buNone/>
            </a:pPr>
            <a:r>
              <a:rPr lang="en-AU" sz="1500" dirty="0"/>
              <a:t>on the way of the Cross and let</a:t>
            </a:r>
          </a:p>
          <a:p>
            <a:pPr>
              <a:buNone/>
            </a:pPr>
            <a:r>
              <a:rPr lang="en-AU" sz="1500" dirty="0"/>
              <a:t>us walk in the footsteps of our</a:t>
            </a:r>
          </a:p>
          <a:p>
            <a:pPr>
              <a:buNone/>
            </a:pPr>
            <a:r>
              <a:rPr lang="en-AU" sz="1500" dirty="0"/>
              <a:t>Divine Master. Following His</a:t>
            </a:r>
          </a:p>
          <a:p>
            <a:pPr>
              <a:buNone/>
            </a:pPr>
            <a:r>
              <a:rPr lang="en-AU" sz="1500" dirty="0"/>
              <a:t>example, let us carry </a:t>
            </a:r>
          </a:p>
          <a:p>
            <a:pPr>
              <a:buNone/>
            </a:pPr>
            <a:r>
              <a:rPr lang="en-AU" sz="1500" dirty="0"/>
              <a:t>[our Cross] with courage and</a:t>
            </a:r>
          </a:p>
          <a:p>
            <a:pPr>
              <a:buNone/>
            </a:pPr>
            <a:r>
              <a:rPr lang="en-AU" sz="1500" dirty="0"/>
              <a:t>confidence in His infinite</a:t>
            </a:r>
          </a:p>
          <a:p>
            <a:pPr>
              <a:buNone/>
            </a:pPr>
            <a:r>
              <a:rPr lang="en-AU" sz="1500" dirty="0"/>
              <a:t>Mercy”.</a:t>
            </a:r>
            <a:endParaRPr lang="en-AU" sz="1500" dirty="0">
              <a:cs typeface="Calibri"/>
            </a:endParaRPr>
          </a:p>
        </p:txBody>
      </p:sp>
      <p:pic>
        <p:nvPicPr>
          <p:cNvPr id="5122" name="Picture 2" descr="The Lord's Prayer | The Church of England">
            <a:extLst>
              <a:ext uri="{FF2B5EF4-FFF2-40B4-BE49-F238E27FC236}">
                <a16:creationId xmlns:a16="http://schemas.microsoft.com/office/drawing/2014/main" id="{10770205-0C2E-CB1B-2795-A580AB4E4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044" y="2025800"/>
            <a:ext cx="5698110" cy="2978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209537"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5" y="2359152"/>
            <a:ext cx="2558034" cy="3425043"/>
          </a:xfrm>
        </p:spPr>
        <p:txBody>
          <a:bodyPr vert="horz" lIns="91440" tIns="45720" rIns="91440" bIns="45720" rtlCol="0">
            <a:normAutofit/>
          </a:bodyPr>
          <a:lstStyle/>
          <a:p>
            <a:pPr>
              <a:buNone/>
            </a:pPr>
            <a:r>
              <a:rPr lang="en-AU" sz="1500"/>
              <a:t>I never pray so well as I do in</a:t>
            </a:r>
            <a:endParaRPr lang="en-US" sz="1500"/>
          </a:p>
          <a:p>
            <a:pPr>
              <a:buNone/>
            </a:pPr>
            <a:r>
              <a:rPr lang="en-AU" sz="1500"/>
              <a:t>the streets</a:t>
            </a:r>
          </a:p>
        </p:txBody>
      </p:sp>
      <p:pic>
        <p:nvPicPr>
          <p:cNvPr id="4" name="Picture 3" descr="dc055.jpg"/>
          <p:cNvPicPr>
            <a:picLocks noChangeAspect="1"/>
          </p:cNvPicPr>
          <p:nvPr/>
        </p:nvPicPr>
        <p:blipFill rotWithShape="1">
          <a:blip r:embed="rId3" cstate="print"/>
          <a:srcRect l="4569" r="4572" b="1"/>
          <a:stretch/>
        </p:blipFill>
        <p:spPr>
          <a:xfrm>
            <a:off x="3843337" y="634382"/>
            <a:ext cx="4992910" cy="54951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209537"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5" y="2359152"/>
            <a:ext cx="2558034" cy="3425043"/>
          </a:xfrm>
        </p:spPr>
        <p:txBody>
          <a:bodyPr>
            <a:normAutofit/>
          </a:bodyPr>
          <a:lstStyle/>
          <a:p>
            <a:pPr>
              <a:buNone/>
            </a:pPr>
            <a:r>
              <a:rPr lang="en-AU" sz="1500" b="1" dirty="0"/>
              <a:t>Rosalie was able to blend</a:t>
            </a:r>
          </a:p>
          <a:p>
            <a:pPr>
              <a:buNone/>
            </a:pPr>
            <a:r>
              <a:rPr lang="en-AU" sz="1500" b="1" dirty="0"/>
              <a:t>prayer and service well, how</a:t>
            </a:r>
          </a:p>
          <a:p>
            <a:pPr>
              <a:buNone/>
            </a:pPr>
            <a:r>
              <a:rPr lang="en-AU" sz="1500" b="1" dirty="0"/>
              <a:t>do you manage balance of</a:t>
            </a:r>
          </a:p>
          <a:p>
            <a:pPr>
              <a:buNone/>
            </a:pPr>
            <a:r>
              <a:rPr lang="en-AU" sz="1500" b="1" dirty="0"/>
              <a:t>life? </a:t>
            </a:r>
          </a:p>
          <a:p>
            <a:pPr>
              <a:buNone/>
            </a:pPr>
            <a:endParaRPr lang="en-AU" sz="1500" b="1" dirty="0"/>
          </a:p>
          <a:p>
            <a:pPr>
              <a:buNone/>
            </a:pPr>
            <a:r>
              <a:rPr lang="en-AU" sz="1500" b="1" dirty="0"/>
              <a:t>What nourishes you for your</a:t>
            </a:r>
          </a:p>
          <a:p>
            <a:pPr>
              <a:buNone/>
            </a:pPr>
            <a:r>
              <a:rPr lang="en-AU" sz="1500" b="1" dirty="0"/>
              <a:t>service?</a:t>
            </a:r>
            <a:endParaRPr lang="en-AU" sz="1500" dirty="0"/>
          </a:p>
          <a:p>
            <a:endParaRPr lang="en-AU" sz="1500" dirty="0"/>
          </a:p>
        </p:txBody>
      </p:sp>
      <p:pic>
        <p:nvPicPr>
          <p:cNvPr id="4" name="Picture 3" descr="FamVin 026.jpg"/>
          <p:cNvPicPr>
            <a:picLocks noChangeAspect="1"/>
          </p:cNvPicPr>
          <p:nvPr/>
        </p:nvPicPr>
        <p:blipFill rotWithShape="1">
          <a:blip r:embed="rId3" cstate="print"/>
          <a:srcRect l="11709" t="36942" r="10412" b="8185"/>
          <a:stretch/>
        </p:blipFill>
        <p:spPr>
          <a:xfrm>
            <a:off x="4067944" y="1679739"/>
            <a:ext cx="3888433" cy="41044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919" y="2443480"/>
            <a:ext cx="25374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78320" y="2718054"/>
            <a:ext cx="2579180" cy="3207258"/>
          </a:xfrm>
        </p:spPr>
        <p:txBody>
          <a:bodyPr vert="horz" lIns="91440" tIns="45720" rIns="91440" bIns="45720" rtlCol="0" anchor="t">
            <a:normAutofit/>
          </a:bodyPr>
          <a:lstStyle/>
          <a:p>
            <a:pPr>
              <a:buNone/>
            </a:pPr>
            <a:r>
              <a:rPr lang="en-AU" sz="1500" b="1">
                <a:latin typeface="Calibri"/>
                <a:cs typeface="Calibri"/>
              </a:rPr>
              <a:t>Family</a:t>
            </a:r>
          </a:p>
          <a:p>
            <a:r>
              <a:rPr lang="en-AU" sz="1500"/>
              <a:t>Rosalie was born to a simple farming family</a:t>
            </a:r>
            <a:endParaRPr lang="en-AU" sz="1500">
              <a:cs typeface="Calibri"/>
            </a:endParaRPr>
          </a:p>
          <a:p>
            <a:r>
              <a:rPr lang="en-AU" sz="1500"/>
              <a:t>Her family hid priests during the revolution</a:t>
            </a:r>
            <a:endParaRPr lang="en-AU" sz="1500">
              <a:cs typeface="Calibri"/>
            </a:endParaRPr>
          </a:p>
          <a:p>
            <a:pPr>
              <a:buNone/>
            </a:pPr>
            <a:endParaRPr lang="en-AU" sz="1500"/>
          </a:p>
        </p:txBody>
      </p:sp>
      <p:pic>
        <p:nvPicPr>
          <p:cNvPr id="5" name="Picture 4" descr="Rosalie 604, birthplace.JPG"/>
          <p:cNvPicPr>
            <a:picLocks noChangeAspect="1"/>
          </p:cNvPicPr>
          <p:nvPr/>
        </p:nvPicPr>
        <p:blipFill rotWithShape="1">
          <a:blip r:embed="rId3" cstate="print"/>
          <a:srcRect l="21692" r="34956" b="2"/>
          <a:stretch/>
        </p:blipFill>
        <p:spPr>
          <a:xfrm>
            <a:off x="4341400" y="841248"/>
            <a:ext cx="3860481" cy="52760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209537"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0935" y="978619"/>
            <a:ext cx="2558034" cy="1106424"/>
          </a:xfrm>
        </p:spPr>
        <p:txBody>
          <a:bodyPr>
            <a:normAutofit/>
          </a:bodyPr>
          <a:lstStyle/>
          <a:p>
            <a:pPr>
              <a:lnSpc>
                <a:spcPct val="90000"/>
              </a:lnSpc>
            </a:pPr>
            <a:r>
              <a:rPr lang="en-AU" sz="2400" b="1"/>
              <a:t>Woman of Courage</a:t>
            </a:r>
            <a:br>
              <a:rPr lang="en-AU" sz="2400"/>
            </a:br>
            <a:endParaRPr lang="en-AU" sz="2400"/>
          </a:p>
        </p:txBody>
      </p:sp>
      <p:sp>
        <p:nvSpPr>
          <p:cNvPr id="20"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5" y="2359152"/>
            <a:ext cx="2558034" cy="3425043"/>
          </a:xfrm>
        </p:spPr>
        <p:txBody>
          <a:bodyPr>
            <a:normAutofit/>
          </a:bodyPr>
          <a:lstStyle/>
          <a:p>
            <a:pPr>
              <a:buNone/>
            </a:pPr>
            <a:r>
              <a:rPr lang="en-AU" sz="1500" dirty="0"/>
              <a:t>I am a Daughter of Charity. I</a:t>
            </a:r>
          </a:p>
          <a:p>
            <a:pPr>
              <a:buNone/>
            </a:pPr>
            <a:r>
              <a:rPr lang="en-AU" sz="1500" dirty="0"/>
              <a:t>do not have a flag. I go to the</a:t>
            </a:r>
          </a:p>
          <a:p>
            <a:pPr>
              <a:buNone/>
            </a:pPr>
            <a:r>
              <a:rPr lang="en-AU" sz="1500" dirty="0"/>
              <a:t>aid of the unfortunate</a:t>
            </a:r>
          </a:p>
          <a:p>
            <a:pPr>
              <a:buNone/>
            </a:pPr>
            <a:r>
              <a:rPr lang="en-AU" sz="1500" dirty="0"/>
              <a:t>wherever I encounter them. I</a:t>
            </a:r>
          </a:p>
          <a:p>
            <a:pPr>
              <a:buNone/>
            </a:pPr>
            <a:r>
              <a:rPr lang="en-AU" sz="1500" dirty="0"/>
              <a:t>promise you, if ever you,</a:t>
            </a:r>
          </a:p>
          <a:p>
            <a:pPr>
              <a:buNone/>
            </a:pPr>
            <a:r>
              <a:rPr lang="en-AU" sz="1500" dirty="0"/>
              <a:t>yourself, are being pursued</a:t>
            </a:r>
          </a:p>
          <a:p>
            <a:pPr>
              <a:buNone/>
            </a:pPr>
            <a:r>
              <a:rPr lang="en-AU" sz="1500" dirty="0"/>
              <a:t>and you ask me for help, it</a:t>
            </a:r>
          </a:p>
          <a:p>
            <a:pPr>
              <a:buNone/>
            </a:pPr>
            <a:r>
              <a:rPr lang="en-AU" sz="1500" dirty="0"/>
              <a:t>would not be refused you.</a:t>
            </a:r>
          </a:p>
          <a:p>
            <a:pPr>
              <a:buNone/>
            </a:pPr>
            <a:endParaRPr lang="en-AU" sz="1500" dirty="0"/>
          </a:p>
        </p:txBody>
      </p:sp>
      <p:pic>
        <p:nvPicPr>
          <p:cNvPr id="4" name="Picture 3" descr="Rosalie 309, Glooesner.jpg"/>
          <p:cNvPicPr>
            <a:picLocks noChangeAspect="1"/>
          </p:cNvPicPr>
          <p:nvPr/>
        </p:nvPicPr>
        <p:blipFill rotWithShape="1">
          <a:blip r:embed="rId3" cstate="print"/>
          <a:srcRect t="26261" r="-1" b="-1"/>
          <a:stretch/>
        </p:blipFill>
        <p:spPr>
          <a:xfrm>
            <a:off x="3843337" y="634382"/>
            <a:ext cx="4992910" cy="54951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QUT - Centre for Justice">
            <a:extLst>
              <a:ext uri="{FF2B5EF4-FFF2-40B4-BE49-F238E27FC236}">
                <a16:creationId xmlns:a16="http://schemas.microsoft.com/office/drawing/2014/main" id="{47E5923B-7096-BC59-DD39-405EF75E37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70" r="12154" b="-1"/>
          <a:stretch/>
        </p:blipFill>
        <p:spPr bwMode="auto">
          <a:xfrm>
            <a:off x="307182" y="633619"/>
            <a:ext cx="4986336" cy="5495925"/>
          </a:xfrm>
          <a:prstGeom prst="rect">
            <a:avLst/>
          </a:prstGeom>
          <a:noFill/>
          <a:extLst>
            <a:ext uri="{909E8E84-426E-40DD-AFC4-6F175D3DCCD1}">
              <a14:hiddenFill xmlns:a14="http://schemas.microsoft.com/office/drawing/2010/main">
                <a:solidFill>
                  <a:srgbClr val="FFFFFF"/>
                </a:solidFill>
              </a14:hiddenFill>
            </a:ext>
          </a:extLst>
        </p:spPr>
      </p:pic>
      <p:sp useBgFill="1">
        <p:nvSpPr>
          <p:cNvPr id="6153"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7280" y="633619"/>
            <a:ext cx="3209538"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55"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79274"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57" name="Rectangle 6156">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4268" y="2122470"/>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953899" y="2359152"/>
            <a:ext cx="2553445" cy="3429000"/>
          </a:xfrm>
        </p:spPr>
        <p:txBody>
          <a:bodyPr>
            <a:normAutofit/>
          </a:bodyPr>
          <a:lstStyle/>
          <a:p>
            <a:pPr>
              <a:buNone/>
            </a:pPr>
            <a:r>
              <a:rPr lang="en-AU" sz="1500" b="1" dirty="0"/>
              <a:t>We are unlikely to be called</a:t>
            </a:r>
          </a:p>
          <a:p>
            <a:pPr>
              <a:buNone/>
            </a:pPr>
            <a:r>
              <a:rPr lang="en-AU" sz="1500" b="1" dirty="0"/>
              <a:t>upon to perform such feats of</a:t>
            </a:r>
          </a:p>
          <a:p>
            <a:pPr>
              <a:buNone/>
            </a:pPr>
            <a:r>
              <a:rPr lang="en-AU" sz="1500" b="1" dirty="0"/>
              <a:t>heroism but we are often</a:t>
            </a:r>
          </a:p>
          <a:p>
            <a:pPr>
              <a:buNone/>
            </a:pPr>
            <a:r>
              <a:rPr lang="en-AU" sz="1500" b="1" dirty="0"/>
              <a:t>called upon to display moral</a:t>
            </a:r>
          </a:p>
          <a:p>
            <a:pPr>
              <a:buNone/>
            </a:pPr>
            <a:r>
              <a:rPr lang="en-AU" sz="1500" b="1" dirty="0"/>
              <a:t>courage and to stand</a:t>
            </a:r>
          </a:p>
          <a:p>
            <a:pPr>
              <a:buNone/>
            </a:pPr>
            <a:r>
              <a:rPr lang="en-AU" sz="1500" b="1" dirty="0"/>
              <a:t>up for what is right. </a:t>
            </a:r>
          </a:p>
          <a:p>
            <a:pPr>
              <a:buNone/>
            </a:pPr>
            <a:endParaRPr lang="en-AU" sz="1500" b="1" dirty="0"/>
          </a:p>
          <a:p>
            <a:pPr>
              <a:buNone/>
            </a:pPr>
            <a:r>
              <a:rPr lang="en-AU" sz="1500" b="1" dirty="0"/>
              <a:t>How well do you stand up</a:t>
            </a:r>
          </a:p>
          <a:p>
            <a:pPr>
              <a:buNone/>
            </a:pPr>
            <a:r>
              <a:rPr lang="en-AU" sz="1500" b="1" dirty="0"/>
              <a:t>against injustice?</a:t>
            </a:r>
            <a:endParaRPr lang="en-AU" sz="1500" dirty="0"/>
          </a:p>
          <a:p>
            <a:pPr>
              <a:buNone/>
            </a:pPr>
            <a:endParaRPr lang="en-AU" sz="1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E4CC7E-D3D5-4A5F-8D07-29DA1CD3C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63FD33C-F836-4A02-B497-41519F060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Two people holding each other's hands">
            <a:extLst>
              <a:ext uri="{FF2B5EF4-FFF2-40B4-BE49-F238E27FC236}">
                <a16:creationId xmlns:a16="http://schemas.microsoft.com/office/drawing/2014/main" id="{C24E57F9-DA6B-98DB-8A73-AD76C7A3AFB6}"/>
              </a:ext>
            </a:extLst>
          </p:cNvPr>
          <p:cNvPicPr>
            <a:picLocks noChangeAspect="1"/>
          </p:cNvPicPr>
          <p:nvPr/>
        </p:nvPicPr>
        <p:blipFill rotWithShape="1">
          <a:blip r:embed="rId3">
            <a:alphaModFix amt="60000"/>
          </a:blip>
          <a:srcRect l="2362" r="8768" b="-3"/>
          <a:stretch/>
        </p:blipFill>
        <p:spPr>
          <a:xfrm>
            <a:off x="20" y="10"/>
            <a:ext cx="9143980" cy="6857990"/>
          </a:xfrm>
          <a:prstGeom prst="rect">
            <a:avLst/>
          </a:prstGeom>
        </p:spPr>
      </p:pic>
      <p:sp>
        <p:nvSpPr>
          <p:cNvPr id="2" name="Title 1"/>
          <p:cNvSpPr>
            <a:spLocks noGrp="1"/>
          </p:cNvSpPr>
          <p:nvPr>
            <p:ph type="title"/>
          </p:nvPr>
        </p:nvSpPr>
        <p:spPr>
          <a:xfrm>
            <a:off x="628650" y="4072045"/>
            <a:ext cx="7886700" cy="2057045"/>
          </a:xfrm>
        </p:spPr>
        <p:txBody>
          <a:bodyPr>
            <a:normAutofit/>
          </a:bodyPr>
          <a:lstStyle/>
          <a:p>
            <a:r>
              <a:rPr lang="en-AU" sz="4700" b="1">
                <a:solidFill>
                  <a:srgbClr val="FFFFFF"/>
                </a:solidFill>
              </a:rPr>
              <a:t>Rosalie’s Network of Charity</a:t>
            </a:r>
            <a:br>
              <a:rPr lang="en-AU" sz="4700">
                <a:solidFill>
                  <a:srgbClr val="FFFFFF"/>
                </a:solidFill>
              </a:rPr>
            </a:br>
            <a:endParaRPr lang="en-AU" sz="4700">
              <a:solidFill>
                <a:srgbClr val="FFFFFF"/>
              </a:solidFill>
            </a:endParaRPr>
          </a:p>
        </p:txBody>
      </p:sp>
      <p:sp>
        <p:nvSpPr>
          <p:cNvPr id="3" name="Content Placeholder 2"/>
          <p:cNvSpPr>
            <a:spLocks noGrp="1"/>
          </p:cNvSpPr>
          <p:nvPr>
            <p:ph idx="1"/>
          </p:nvPr>
        </p:nvSpPr>
        <p:spPr>
          <a:xfrm>
            <a:off x="628650" y="-1309460"/>
            <a:ext cx="7886700" cy="3345487"/>
          </a:xfrm>
        </p:spPr>
        <p:txBody>
          <a:bodyPr anchor="b">
            <a:normAutofit/>
          </a:bodyPr>
          <a:lstStyle/>
          <a:p>
            <a:pPr>
              <a:buNone/>
            </a:pPr>
            <a:r>
              <a:rPr lang="en-AU" sz="1700" dirty="0">
                <a:solidFill>
                  <a:srgbClr val="FFFFFF"/>
                </a:solidFill>
              </a:rPr>
              <a:t>Recommended to them patience, which never considers the time spent listening to a</a:t>
            </a:r>
          </a:p>
          <a:p>
            <a:pPr>
              <a:buNone/>
            </a:pPr>
            <a:r>
              <a:rPr lang="en-AU" sz="1700" dirty="0">
                <a:solidFill>
                  <a:srgbClr val="FFFFFF"/>
                </a:solidFill>
              </a:rPr>
              <a:t>poor person as wasted, since the person already takes comfort in the good will that we</a:t>
            </a:r>
          </a:p>
          <a:p>
            <a:pPr>
              <a:buNone/>
            </a:pPr>
            <a:r>
              <a:rPr lang="en-AU" sz="1700" dirty="0">
                <a:solidFill>
                  <a:srgbClr val="FFFFFF"/>
                </a:solidFill>
              </a:rPr>
              <a:t>demonstrate by attending to the recitation of their sufferings; understanding, more</a:t>
            </a:r>
          </a:p>
          <a:p>
            <a:pPr>
              <a:buNone/>
            </a:pPr>
            <a:r>
              <a:rPr lang="en-AU" sz="1700" dirty="0">
                <a:solidFill>
                  <a:srgbClr val="FFFFFF"/>
                </a:solidFill>
              </a:rPr>
              <a:t>inclined to pity than to condemn faults…</a:t>
            </a:r>
          </a:p>
          <a:p>
            <a:pPr>
              <a:buNone/>
            </a:pPr>
            <a:endParaRPr lang="en-AU" sz="1700" dirty="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9486" y="1078992"/>
            <a:ext cx="4701577" cy="1536192"/>
          </a:xfrm>
        </p:spPr>
        <p:txBody>
          <a:bodyPr anchor="b">
            <a:normAutofit/>
          </a:bodyPr>
          <a:lstStyle/>
          <a:p>
            <a:endParaRPr lang="en-AU" sz="4500"/>
          </a:p>
        </p:txBody>
      </p:sp>
      <p:sp>
        <p:nvSpPr>
          <p:cNvPr id="16" name="Rectangle 15">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0758"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59486" y="3355848"/>
            <a:ext cx="4701577" cy="2825496"/>
          </a:xfrm>
        </p:spPr>
        <p:txBody>
          <a:bodyPr>
            <a:normAutofit/>
          </a:bodyPr>
          <a:lstStyle/>
          <a:p>
            <a:pPr>
              <a:buNone/>
            </a:pPr>
            <a:r>
              <a:rPr lang="en-AU" sz="1900" dirty="0"/>
              <a:t>Hate the sin but love the poor persons [who</a:t>
            </a:r>
          </a:p>
          <a:p>
            <a:pPr>
              <a:buNone/>
            </a:pPr>
            <a:r>
              <a:rPr lang="en-AU" sz="1900" dirty="0"/>
              <a:t>commit it]. If we has suffered as they have, if</a:t>
            </a:r>
          </a:p>
          <a:p>
            <a:pPr>
              <a:buNone/>
            </a:pPr>
            <a:r>
              <a:rPr lang="en-AU" sz="1900" dirty="0"/>
              <a:t>we had spent our childhood deprived of all</a:t>
            </a:r>
          </a:p>
          <a:p>
            <a:pPr>
              <a:buNone/>
            </a:pPr>
            <a:r>
              <a:rPr lang="en-AU" sz="1900" dirty="0"/>
              <a:t>Christian inspiration, we be far from their</a:t>
            </a:r>
          </a:p>
          <a:p>
            <a:pPr>
              <a:buNone/>
            </a:pPr>
            <a:r>
              <a:rPr lang="en-AU" sz="1900" dirty="0"/>
              <a:t>equal.</a:t>
            </a:r>
          </a:p>
          <a:p>
            <a:pPr>
              <a:buNone/>
            </a:pPr>
            <a:endParaRPr lang="en-AU" sz="1900" dirty="0"/>
          </a:p>
        </p:txBody>
      </p:sp>
      <p:pic>
        <p:nvPicPr>
          <p:cNvPr id="4" name="Picture 3" descr="st-vincent-de-paul-logo.jpg"/>
          <p:cNvPicPr>
            <a:picLocks noChangeAspect="1"/>
          </p:cNvPicPr>
          <p:nvPr/>
        </p:nvPicPr>
        <p:blipFill>
          <a:blip r:embed="rId3" cstate="print">
            <a:extLst>
              <a:ext uri="{BEBA8EAE-BF5A-486C-A8C5-ECC9F3942E4B}">
                <a14:imgProps xmlns:a14="http://schemas.microsoft.com/office/drawing/2010/main">
                  <a14:imgLayer r:embed="rId4">
                    <a14:imgEffect>
                      <a14:backgroundRemoval t="0" b="99500" l="0" r="100000">
                        <a14:foregroundMark x1="47500" y1="14000" x2="47500" y2="14000"/>
                        <a14:foregroundMark x1="63500" y1="28500" x2="63500" y2="28500"/>
                        <a14:foregroundMark x1="47500" y1="50000" x2="47500" y2="50000"/>
                        <a14:foregroundMark x1="58000" y1="67500" x2="58000" y2="67500"/>
                        <a14:foregroundMark x1="94500" y1="50000" x2="94500" y2="50000"/>
                        <a14:foregroundMark x1="6500" y1="51000" x2="6500" y2="51000"/>
                      </a14:backgroundRemoval>
                    </a14:imgEffect>
                  </a14:imgLayer>
                </a14:imgProps>
              </a:ext>
            </a:extLst>
          </a:blip>
          <a:stretch>
            <a:fillRect/>
          </a:stretch>
        </p:blipFill>
        <p:spPr>
          <a:xfrm>
            <a:off x="5620549" y="1802106"/>
            <a:ext cx="3178265" cy="31782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5541"/>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8610" y="2684095"/>
            <a:ext cx="3332365" cy="3492868"/>
          </a:xfrm>
        </p:spPr>
        <p:txBody>
          <a:bodyPr>
            <a:normAutofit/>
          </a:bodyPr>
          <a:lstStyle/>
          <a:p>
            <a:pPr>
              <a:buNone/>
            </a:pPr>
            <a:r>
              <a:rPr lang="en-AU" sz="1600" dirty="0"/>
              <a:t>Be kind and love for love is your first</a:t>
            </a:r>
          </a:p>
          <a:p>
            <a:pPr>
              <a:buNone/>
            </a:pPr>
            <a:r>
              <a:rPr lang="en-AU" sz="1600" dirty="0"/>
              <a:t>gift to the poor. </a:t>
            </a:r>
          </a:p>
          <a:p>
            <a:pPr>
              <a:buNone/>
            </a:pPr>
            <a:r>
              <a:rPr lang="en-AU" sz="1600" dirty="0"/>
              <a:t>If you have nothing to give, give</a:t>
            </a:r>
          </a:p>
          <a:p>
            <a:pPr>
              <a:buNone/>
            </a:pPr>
            <a:r>
              <a:rPr lang="en-AU" sz="1600" dirty="0"/>
              <a:t>yourself</a:t>
            </a:r>
          </a:p>
        </p:txBody>
      </p:sp>
      <p:pic>
        <p:nvPicPr>
          <p:cNvPr id="7170" name="Picture 2" descr="Jesus Heart Pictures | Download Free Images on Unsplash">
            <a:extLst>
              <a:ext uri="{FF2B5EF4-FFF2-40B4-BE49-F238E27FC236}">
                <a16:creationId xmlns:a16="http://schemas.microsoft.com/office/drawing/2014/main" id="{5C0CF2A5-77BA-A38D-3514-6F710E87B5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333106"/>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91443"/>
            <a:ext cx="3332365" cy="1087819"/>
          </a:xfrm>
        </p:spPr>
        <p:txBody>
          <a:bodyPr vert="horz" lIns="91440" tIns="45720" rIns="91440" bIns="45720" rtlCol="0" anchor="b">
            <a:normAutofit/>
          </a:bodyPr>
          <a:lstStyle/>
          <a:p>
            <a:pPr>
              <a:lnSpc>
                <a:spcPct val="90000"/>
              </a:lnSpc>
            </a:pPr>
            <a:r>
              <a:rPr lang="en-US" sz="1400" b="1"/>
              <a:t>What does Rosalie’s advice mean to you? What helps you to see Christ, to see the good, in the people you serve?</a:t>
            </a:r>
            <a:br>
              <a:rPr lang="en-US" sz="1400"/>
            </a:br>
            <a:endParaRPr lang="en-US" sz="1400"/>
          </a:p>
        </p:txBody>
      </p:sp>
      <p:sp>
        <p:nvSpPr>
          <p:cNvPr id="24" name="Rectangle 23">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5541"/>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descr="Icon, USA, Chicago, Beggar Christ_jpg.jpg"/>
          <p:cNvPicPr>
            <a:picLocks noChangeAspect="1"/>
          </p:cNvPicPr>
          <p:nvPr/>
        </p:nvPicPr>
        <p:blipFill rotWithShape="1">
          <a:blip r:embed="rId3" cstate="print"/>
          <a:srcRect l="9091" t="4456" r="2" b="26500"/>
          <a:stretch/>
        </p:blipFill>
        <p:spPr>
          <a:xfrm>
            <a:off x="4039362" y="853660"/>
            <a:ext cx="4830318" cy="50953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91443"/>
            <a:ext cx="3332365" cy="1087819"/>
          </a:xfrm>
        </p:spPr>
        <p:txBody>
          <a:bodyPr vert="horz" lIns="91440" tIns="45720" rIns="91440" bIns="45720" rtlCol="0" anchor="b">
            <a:normAutofit/>
          </a:bodyPr>
          <a:lstStyle/>
          <a:p>
            <a:r>
              <a:rPr lang="en-US" sz="3000" b="1"/>
              <a:t>Final Years</a:t>
            </a:r>
            <a:endParaRPr lang="en-US" sz="3000"/>
          </a:p>
        </p:txBody>
      </p:sp>
      <p:sp>
        <p:nvSpPr>
          <p:cNvPr id="16" name="Rectangle 15">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5541"/>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8610" y="2684095"/>
            <a:ext cx="3332365" cy="3492868"/>
          </a:xfrm>
        </p:spPr>
        <p:txBody>
          <a:bodyPr vert="horz" lIns="91440" tIns="45720" rIns="91440" bIns="45720" rtlCol="0">
            <a:normAutofit/>
          </a:bodyPr>
          <a:lstStyle/>
          <a:p>
            <a:pPr marL="0" indent="0">
              <a:spcBef>
                <a:spcPts val="1000"/>
              </a:spcBef>
              <a:buNone/>
            </a:pPr>
            <a:r>
              <a:rPr lang="en-US" sz="1600"/>
              <a:t>I am a Daughter of Charity and only that.</a:t>
            </a:r>
          </a:p>
        </p:txBody>
      </p:sp>
      <p:pic>
        <p:nvPicPr>
          <p:cNvPr id="4" name="Picture 3" descr="Rosalie 014.jpg"/>
          <p:cNvPicPr>
            <a:picLocks noChangeAspect="1"/>
          </p:cNvPicPr>
          <p:nvPr/>
        </p:nvPicPr>
        <p:blipFill rotWithShape="1">
          <a:blip r:embed="rId3" cstate="print"/>
          <a:srcRect t="15332" r="2" b="2"/>
          <a:stretch/>
        </p:blipFill>
        <p:spPr>
          <a:xfrm>
            <a:off x="4331838" y="625683"/>
            <a:ext cx="4245366" cy="55512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41" y="181576"/>
            <a:ext cx="886772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osalie 205.JPG"/>
          <p:cNvPicPr>
            <a:picLocks noChangeAspect="1"/>
          </p:cNvPicPr>
          <p:nvPr/>
        </p:nvPicPr>
        <p:blipFill rotWithShape="1">
          <a:blip r:embed="rId3" cstate="print">
            <a:alphaModFix amt="60000"/>
          </a:blip>
          <a:srcRect l="19486" r="14004" b="-1"/>
          <a:stretch/>
        </p:blipFill>
        <p:spPr>
          <a:xfrm>
            <a:off x="135731" y="182880"/>
            <a:ext cx="8867728" cy="6499784"/>
          </a:xfrm>
          <a:prstGeom prst="rect">
            <a:avLst/>
          </a:prstGeom>
        </p:spPr>
      </p:pic>
      <p:sp>
        <p:nvSpPr>
          <p:cNvPr id="3" name="Content Placeholder 2"/>
          <p:cNvSpPr>
            <a:spLocks noGrp="1"/>
          </p:cNvSpPr>
          <p:nvPr>
            <p:ph idx="1"/>
          </p:nvPr>
        </p:nvSpPr>
        <p:spPr>
          <a:xfrm>
            <a:off x="484876" y="420791"/>
            <a:ext cx="8802856" cy="2588458"/>
          </a:xfrm>
        </p:spPr>
        <p:txBody>
          <a:bodyPr vert="horz" lIns="91440" tIns="45720" rIns="91440" bIns="45720" rtlCol="0" anchor="t">
            <a:normAutofit/>
          </a:bodyPr>
          <a:lstStyle/>
          <a:p>
            <a:pPr>
              <a:buNone/>
            </a:pPr>
            <a:r>
              <a:rPr lang="en-AU" sz="1700">
                <a:solidFill>
                  <a:srgbClr val="FFFFFF"/>
                </a:solidFill>
              </a:rPr>
              <a:t>What did Rosalie learn from her mother that helped to make her the woman shewas?</a:t>
            </a:r>
          </a:p>
          <a:p>
            <a:pPr>
              <a:buNone/>
            </a:pPr>
            <a:r>
              <a:rPr lang="en-AU" sz="1700" dirty="0">
                <a:solidFill>
                  <a:srgbClr val="FFFFFF"/>
                </a:solidFill>
              </a:rPr>
              <a:t>•	Solid simple faith</a:t>
            </a:r>
          </a:p>
          <a:p>
            <a:pPr>
              <a:buNone/>
            </a:pPr>
            <a:r>
              <a:rPr lang="en-AU" sz="1700" dirty="0">
                <a:solidFill>
                  <a:srgbClr val="FFFFFF"/>
                </a:solidFill>
              </a:rPr>
              <a:t>•	Generous respectful outreach to those in need</a:t>
            </a:r>
          </a:p>
          <a:p>
            <a:pPr>
              <a:buNone/>
            </a:pPr>
            <a:r>
              <a:rPr lang="en-AU" sz="1700" dirty="0">
                <a:solidFill>
                  <a:srgbClr val="FFFFFF"/>
                </a:solidFill>
              </a:rPr>
              <a:t>•	Sharing of self and what she had with others</a:t>
            </a:r>
          </a:p>
          <a:p>
            <a:pPr>
              <a:buNone/>
            </a:pPr>
            <a:endParaRPr lang="en-AU" sz="17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41" y="181576"/>
            <a:ext cx="886772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osalie 204.JPG"/>
          <p:cNvPicPr>
            <a:picLocks noChangeAspect="1"/>
          </p:cNvPicPr>
          <p:nvPr/>
        </p:nvPicPr>
        <p:blipFill rotWithShape="1">
          <a:blip r:embed="rId3" cstate="print">
            <a:alphaModFix amt="60000"/>
          </a:blip>
          <a:srcRect l="20248" r="13241" b="-1"/>
          <a:stretch/>
        </p:blipFill>
        <p:spPr>
          <a:xfrm>
            <a:off x="135731" y="182880"/>
            <a:ext cx="8867728" cy="6499784"/>
          </a:xfrm>
          <a:prstGeom prst="rect">
            <a:avLst/>
          </a:prstGeom>
        </p:spPr>
      </p:pic>
      <p:sp>
        <p:nvSpPr>
          <p:cNvPr id="3" name="Content Placeholder 2"/>
          <p:cNvSpPr>
            <a:spLocks noGrp="1"/>
          </p:cNvSpPr>
          <p:nvPr>
            <p:ph idx="1"/>
          </p:nvPr>
        </p:nvSpPr>
        <p:spPr>
          <a:xfrm>
            <a:off x="139820" y="607696"/>
            <a:ext cx="4432140" cy="2588458"/>
          </a:xfrm>
        </p:spPr>
        <p:txBody>
          <a:bodyPr>
            <a:normAutofit/>
          </a:bodyPr>
          <a:lstStyle/>
          <a:p>
            <a:pPr>
              <a:buNone/>
            </a:pPr>
            <a:r>
              <a:rPr lang="en-AU" sz="1700" dirty="0">
                <a:solidFill>
                  <a:srgbClr val="FFFFFF"/>
                </a:solidFill>
              </a:rPr>
              <a:t>•	Capacity to love family and friends and the people she served</a:t>
            </a:r>
          </a:p>
          <a:p>
            <a:pPr>
              <a:buNone/>
            </a:pPr>
            <a:r>
              <a:rPr lang="en-AU" sz="1700" dirty="0">
                <a:solidFill>
                  <a:srgbClr val="FFFFFF"/>
                </a:solidFill>
              </a:rPr>
              <a:t>•	She imbibed her mother’s quiet courage in the face of danger</a:t>
            </a:r>
          </a:p>
          <a:p>
            <a:pPr>
              <a:buNone/>
            </a:pPr>
            <a:r>
              <a:rPr lang="en-AU" sz="1700" dirty="0">
                <a:solidFill>
                  <a:srgbClr val="FFFFFF"/>
                </a:solidFill>
              </a:rPr>
              <a:t>•	Also imbibed her willingness to take risks. (Both displayed throughout her life)</a:t>
            </a:r>
          </a:p>
          <a:p>
            <a:pPr>
              <a:buNone/>
            </a:pPr>
            <a:endParaRPr lang="en-AU" sz="17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3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221673"/>
            <a:ext cx="6288577"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77340" y="310343"/>
            <a:ext cx="5989320" cy="868823"/>
          </a:xfrm>
        </p:spPr>
        <p:txBody>
          <a:bodyPr vert="horz" lIns="91440" tIns="45720" rIns="91440" bIns="45720" rtlCol="0" anchor="ctr">
            <a:normAutofit/>
          </a:bodyPr>
          <a:lstStyle/>
          <a:p>
            <a:pPr>
              <a:lnSpc>
                <a:spcPct val="90000"/>
              </a:lnSpc>
            </a:pPr>
            <a:r>
              <a:rPr lang="en-US" sz="1400" b="1" kern="1200">
                <a:solidFill>
                  <a:schemeClr val="tx1"/>
                </a:solidFill>
                <a:latin typeface="+mj-lt"/>
                <a:ea typeface="+mj-ea"/>
                <a:cs typeface="+mj-cs"/>
              </a:rPr>
              <a:t>Rosalie’s early life taught her about handling life’s challenges and taking risks for what is right. What were some of your early life lessons? </a:t>
            </a:r>
            <a:br>
              <a:rPr lang="en-US" sz="1400" kern="1200">
                <a:solidFill>
                  <a:schemeClr val="tx1"/>
                </a:solidFill>
                <a:latin typeface="+mj-lt"/>
                <a:ea typeface="+mj-ea"/>
                <a:cs typeface="+mj-cs"/>
              </a:rPr>
            </a:br>
            <a:endParaRPr lang="en-US" sz="1400" kern="1200">
              <a:solidFill>
                <a:schemeClr val="tx1"/>
              </a:solidFill>
              <a:latin typeface="+mj-lt"/>
              <a:ea typeface="+mj-ea"/>
              <a:cs typeface="+mj-cs"/>
            </a:endParaRPr>
          </a:p>
        </p:txBody>
      </p:sp>
      <p:sp>
        <p:nvSpPr>
          <p:cNvPr id="44" name="Rectangle: Rounded Corners 3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121140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8" name="Picture 4" descr="Rosalie Rendu timeline | Timetoast timelines">
            <a:extLst>
              <a:ext uri="{FF2B5EF4-FFF2-40B4-BE49-F238E27FC236}">
                <a16:creationId xmlns:a16="http://schemas.microsoft.com/office/drawing/2014/main" id="{E15B2C9B-A750-B569-4AD4-CBF21F759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096366"/>
            <a:ext cx="6096000" cy="4219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7">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A picture containing outdoor, stone, old&#10;&#10;Description automatically generated">
            <a:extLst>
              <a:ext uri="{FF2B5EF4-FFF2-40B4-BE49-F238E27FC236}">
                <a16:creationId xmlns:a16="http://schemas.microsoft.com/office/drawing/2014/main" id="{AAE4823C-6076-D520-26B7-B3A1D752C976}"/>
              </a:ext>
            </a:extLst>
          </p:cNvPr>
          <p:cNvPicPr>
            <a:picLocks noChangeAspect="1"/>
          </p:cNvPicPr>
          <p:nvPr/>
        </p:nvPicPr>
        <p:blipFill rotWithShape="1">
          <a:blip r:embed="rId3"/>
          <a:srcRect l="52821" r="1" b="1"/>
          <a:stretch/>
        </p:blipFill>
        <p:spPr>
          <a:xfrm>
            <a:off x="307182" y="633619"/>
            <a:ext cx="4986336" cy="5495925"/>
          </a:xfrm>
          <a:prstGeom prst="rect">
            <a:avLst/>
          </a:prstGeom>
        </p:spPr>
      </p:pic>
      <p:sp useBgFill="1">
        <p:nvSpPr>
          <p:cNvPr id="56"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7280" y="633619"/>
            <a:ext cx="3209538"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953899" y="978619"/>
            <a:ext cx="2553446" cy="1106424"/>
          </a:xfrm>
        </p:spPr>
        <p:txBody>
          <a:bodyPr>
            <a:normAutofit/>
          </a:bodyPr>
          <a:lstStyle/>
          <a:p>
            <a:r>
              <a:rPr lang="en-AU" sz="2300" b="1"/>
              <a:t>Vocation</a:t>
            </a:r>
          </a:p>
        </p:txBody>
      </p:sp>
      <p:sp>
        <p:nvSpPr>
          <p:cNvPr id="57"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79274"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53">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4268" y="2122470"/>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953899" y="2359152"/>
            <a:ext cx="2553445" cy="3429000"/>
          </a:xfrm>
        </p:spPr>
        <p:txBody>
          <a:bodyPr vert="horz" lIns="91440" tIns="45720" rIns="91440" bIns="45720" rtlCol="0">
            <a:normAutofit/>
          </a:bodyPr>
          <a:lstStyle/>
          <a:p>
            <a:pPr>
              <a:buNone/>
            </a:pPr>
            <a:r>
              <a:rPr lang="en-AU" sz="1500"/>
              <a:t>From the age of reason,</a:t>
            </a:r>
            <a:endParaRPr lang="en-US" sz="1500"/>
          </a:p>
          <a:p>
            <a:pPr>
              <a:buNone/>
            </a:pPr>
            <a:r>
              <a:rPr lang="en-AU" sz="1500"/>
              <a:t>Jeanne had thoughts of</a:t>
            </a:r>
          </a:p>
          <a:p>
            <a:pPr>
              <a:buNone/>
            </a:pPr>
            <a:r>
              <a:rPr lang="en-AU" sz="1500"/>
              <a:t>consecrating herself to God.</a:t>
            </a:r>
          </a:p>
          <a:p>
            <a:pPr>
              <a:buNone/>
            </a:pPr>
            <a:r>
              <a:rPr lang="en-AU" sz="1500"/>
              <a:t>None of the joys of this world</a:t>
            </a:r>
          </a:p>
          <a:p>
            <a:pPr>
              <a:buNone/>
            </a:pPr>
            <a:r>
              <a:rPr lang="en-AU" sz="1500"/>
              <a:t>attracted her. She wanted no</a:t>
            </a:r>
            <a:endParaRPr lang="en-AU" sz="1500">
              <a:cs typeface="Calibri"/>
            </a:endParaRPr>
          </a:p>
          <a:p>
            <a:pPr>
              <a:buNone/>
            </a:pPr>
            <a:r>
              <a:rPr lang="en-AU" sz="1500"/>
              <a:t>part of its celebrations or</a:t>
            </a:r>
          </a:p>
          <a:p>
            <a:pPr>
              <a:buNone/>
            </a:pPr>
            <a:r>
              <a:rPr lang="en-AU" sz="1500"/>
              <a:t>glitter. At the same time she</a:t>
            </a:r>
            <a:endParaRPr lang="en-AU" sz="1500">
              <a:cs typeface="Calibri"/>
            </a:endParaRPr>
          </a:p>
          <a:p>
            <a:pPr>
              <a:buNone/>
            </a:pPr>
            <a:r>
              <a:rPr lang="en-AU" sz="1500"/>
              <a:t>felt drawn by its groans and</a:t>
            </a:r>
            <a:endParaRPr lang="en-AU" sz="1500">
              <a:cs typeface="Calibri"/>
            </a:endParaRPr>
          </a:p>
          <a:p>
            <a:pPr>
              <a:buNone/>
            </a:pPr>
            <a:r>
              <a:rPr lang="en-AU" sz="1500"/>
              <a:t>misery.</a:t>
            </a:r>
            <a:endParaRPr lang="en-AU" sz="1500">
              <a:cs typeface="Calibri"/>
            </a:endParaRPr>
          </a:p>
          <a:p>
            <a:pPr>
              <a:buNone/>
            </a:pPr>
            <a:endParaRPr lang="en-AU" sz="1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a:extLst>
              <a:ext uri="{FF2B5EF4-FFF2-40B4-BE49-F238E27FC236}">
                <a16:creationId xmlns:a16="http://schemas.microsoft.com/office/drawing/2014/main" id="{D5997EA8-5EFC-40CD-A85F-C3C3BC5F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osalie 302.jpg"/>
          <p:cNvPicPr>
            <a:picLocks noChangeAspect="1"/>
          </p:cNvPicPr>
          <p:nvPr/>
        </p:nvPicPr>
        <p:blipFill rotWithShape="1">
          <a:blip r:embed="rId2" cstate="print"/>
          <a:srcRect t="20916" r="1" b="20959"/>
          <a:stretch/>
        </p:blipFill>
        <p:spPr>
          <a:xfrm>
            <a:off x="20" y="10"/>
            <a:ext cx="9143979" cy="6857990"/>
          </a:xfrm>
          <a:prstGeom prst="rect">
            <a:avLst/>
          </a:prstGeom>
        </p:spPr>
      </p:pic>
      <p:sp>
        <p:nvSpPr>
          <p:cNvPr id="11" name="Rectangle 10">
            <a:extLst>
              <a:ext uri="{FF2B5EF4-FFF2-40B4-BE49-F238E27FC236}">
                <a16:creationId xmlns:a16="http://schemas.microsoft.com/office/drawing/2014/main" id="{1CF6A1EC-BD15-42D9-A339-A3970CF7C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218905"/>
            <a:ext cx="8375585"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720C27D-5C39-492B-BD68-C220C0F83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91151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A4F3394A-A959-460A-ACF9-5FA682C7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525670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971869" y="4498848"/>
            <a:ext cx="4545767" cy="1536192"/>
          </a:xfrm>
        </p:spPr>
        <p:txBody>
          <a:bodyPr anchor="ctr">
            <a:normAutofit/>
          </a:bodyPr>
          <a:lstStyle/>
          <a:p>
            <a:pPr>
              <a:buNone/>
            </a:pPr>
            <a:r>
              <a:rPr lang="en-AU" sz="1600" dirty="0"/>
              <a:t>Now instead of 3,300 Sisters in 461 Houses there were 1, 598 Sisters in 260 Houses.</a:t>
            </a:r>
          </a:p>
          <a:p>
            <a:pPr>
              <a:buNone/>
            </a:pPr>
            <a:endParaRPr lang="en-AU"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P1010058.jpg"/>
          <p:cNvPicPr>
            <a:picLocks noGrp="1" noChangeAspect="1"/>
          </p:cNvPicPr>
          <p:nvPr>
            <p:ph idx="1"/>
          </p:nvPr>
        </p:nvPicPr>
        <p:blipFill rotWithShape="1">
          <a:blip r:embed="rId3" cstate="print"/>
          <a:srcRect l="9553" r="3448" b="1"/>
          <a:stretch/>
        </p:blipFill>
        <p:spPr>
          <a:xfrm>
            <a:off x="20" y="10"/>
            <a:ext cx="9143980" cy="6857990"/>
          </a:xfrm>
          <a:prstGeom prst="rect">
            <a:avLst/>
          </a:prstGeom>
        </p:spPr>
      </p:pic>
      <p:sp>
        <p:nvSpPr>
          <p:cNvPr id="24"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16987" y="5181600"/>
            <a:ext cx="6873758"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28737" y="5254391"/>
            <a:ext cx="6650259" cy="774934"/>
          </a:xfrm>
          <a:noFill/>
        </p:spPr>
        <p:txBody>
          <a:bodyPr vert="horz" lIns="91440" tIns="45720" rIns="91440" bIns="45720" rtlCol="0" anchor="ctr">
            <a:normAutofit/>
          </a:bodyPr>
          <a:lstStyle/>
          <a:p>
            <a:pPr>
              <a:lnSpc>
                <a:spcPct val="90000"/>
              </a:lnSpc>
            </a:pPr>
            <a:r>
              <a:rPr lang="en-US" sz="3500">
                <a:solidFill>
                  <a:srgbClr val="FFFFFF"/>
                </a:solidFill>
              </a:rPr>
              <a:t>Mouffetard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p!!Rectangle">
            <a:extLst>
              <a:ext uri="{FF2B5EF4-FFF2-40B4-BE49-F238E27FC236}">
                <a16:creationId xmlns:a16="http://schemas.microsoft.com/office/drawing/2014/main" id="{E0B3B37B-5EEE-4DC4-802A-66F9A2C9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A picture containing text, group, old, stone&#10;&#10;Description automatically generated">
            <a:extLst>
              <a:ext uri="{FF2B5EF4-FFF2-40B4-BE49-F238E27FC236}">
                <a16:creationId xmlns:a16="http://schemas.microsoft.com/office/drawing/2014/main" id="{7A9F44B7-1C96-43D9-5341-3C466EEEDD5E}"/>
              </a:ext>
            </a:extLst>
          </p:cNvPr>
          <p:cNvPicPr>
            <a:picLocks noChangeAspect="1"/>
          </p:cNvPicPr>
          <p:nvPr/>
        </p:nvPicPr>
        <p:blipFill rotWithShape="1">
          <a:blip r:embed="rId3"/>
          <a:srcRect t="34085" r="1" b="7416"/>
          <a:stretch/>
        </p:blipFill>
        <p:spPr>
          <a:xfrm>
            <a:off x="20" y="10"/>
            <a:ext cx="9143980" cy="6857990"/>
          </a:xfrm>
          <a:prstGeom prst="rect">
            <a:avLst/>
          </a:prstGeom>
        </p:spPr>
      </p:pic>
      <p:sp useBgFill="1">
        <p:nvSpPr>
          <p:cNvPr id="33"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5059" y="633619"/>
            <a:ext cx="3209537" cy="5495925"/>
          </a:xfrm>
          <a:prstGeom prst="rect">
            <a:avLst/>
          </a:prstGeom>
          <a:ln w="9525">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053" y="116128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1182" y="2113280"/>
            <a:ext cx="262661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755086" y="2354199"/>
            <a:ext cx="2750058" cy="3461331"/>
          </a:xfrm>
        </p:spPr>
        <p:txBody>
          <a:bodyPr>
            <a:normAutofit/>
          </a:bodyPr>
          <a:lstStyle/>
          <a:p>
            <a:pPr>
              <a:buNone/>
            </a:pPr>
            <a:r>
              <a:rPr lang="en-AU" sz="1600" b="1"/>
              <a:t>	Rosalie found her seminary period difficult and yet she persevered in her vocation. What difficulties have you faced in your service and what keeps you going?</a:t>
            </a:r>
            <a:endParaRPr lang="en-AU" sz="1600"/>
          </a:p>
          <a:p>
            <a:pPr>
              <a:buNone/>
            </a:pPr>
            <a:endParaRPr lang="en-AU" sz="16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90a795-f21e-4b7b-8d1a-7e94d6b69746">
      <Terms xmlns="http://schemas.microsoft.com/office/infopath/2007/PartnerControls"/>
    </lcf76f155ced4ddcb4097134ff3c332f>
    <TaxCatchAll xmlns="723d6732-34fe-47f3-aa85-330b4c357a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94C16BBE87C94DA93B9BD6E75291F3" ma:contentTypeVersion="13" ma:contentTypeDescription="Create a new document." ma:contentTypeScope="" ma:versionID="193bf641c79128c37c6764942c54d15b">
  <xsd:schema xmlns:xsd="http://www.w3.org/2001/XMLSchema" xmlns:xs="http://www.w3.org/2001/XMLSchema" xmlns:p="http://schemas.microsoft.com/office/2006/metadata/properties" xmlns:ns2="4690a795-f21e-4b7b-8d1a-7e94d6b69746" xmlns:ns3="723d6732-34fe-47f3-aa85-330b4c357a03" targetNamespace="http://schemas.microsoft.com/office/2006/metadata/properties" ma:root="true" ma:fieldsID="e5387f82831572ffba7838c16858bd26" ns2:_="" ns3:_="">
    <xsd:import namespace="4690a795-f21e-4b7b-8d1a-7e94d6b69746"/>
    <xsd:import namespace="723d6732-34fe-47f3-aa85-330b4c357a0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0a795-f21e-4b7b-8d1a-7e94d6b69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e9b9404-e72a-4351-b1fa-0cbc25905e6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3d6732-34fe-47f3-aa85-330b4c357a03" elementFormDefault="qualified">
    <xsd:import namespace="http://schemas.microsoft.com/office/2006/documentManagement/types"/>
    <xsd:import namespace="http://schemas.microsoft.com/office/infopath/2007/PartnerControls"/>
    <xsd:element name="TaxCatchAll" ma:index="17" nillable="true" ma:displayName="Taxonomy Catch All Column" ma:description="" ma:hidden="true" ma:list="{fccf73e2-5007-41c0-8d07-c7c580af5049}" ma:internalName="TaxCatchAll" ma:showField="CatchAllData" ma:web="723d6732-34fe-47f3-aa85-330b4c357a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B26E4E-5B4E-4084-9B3B-CE65B83B409B}">
  <ds:schemaRefs>
    <ds:schemaRef ds:uri="http://schemas.microsoft.com/office/infopath/2007/PartnerControl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 ds:uri="http://schemas.microsoft.com/sharepoint/v3"/>
    <ds:schemaRef ds:uri="http://purl.org/dc/terms/"/>
    <ds:schemaRef ds:uri="http://schemas.microsoft.com/sharepoint/v3/fields"/>
    <ds:schemaRef ds:uri="http://schemas.microsoft.com/office/2006/metadata/properties"/>
  </ds:schemaRefs>
</ds:datastoreItem>
</file>

<file path=customXml/itemProps2.xml><?xml version="1.0" encoding="utf-8"?>
<ds:datastoreItem xmlns:ds="http://schemas.openxmlformats.org/officeDocument/2006/customXml" ds:itemID="{D407FC12-A6EB-48EF-8266-324DB1AB5AC0}">
  <ds:schemaRefs>
    <ds:schemaRef ds:uri="http://schemas.microsoft.com/sharepoint/v3/contenttype/forms"/>
  </ds:schemaRefs>
</ds:datastoreItem>
</file>

<file path=customXml/itemProps3.xml><?xml version="1.0" encoding="utf-8"?>
<ds:datastoreItem xmlns:ds="http://schemas.openxmlformats.org/officeDocument/2006/customXml" ds:itemID="{6B763818-98E2-4D2A-A791-711520443095}"/>
</file>

<file path=docProps/app.xml><?xml version="1.0" encoding="utf-8"?>
<Properties xmlns="http://schemas.openxmlformats.org/officeDocument/2006/extended-properties" xmlns:vt="http://schemas.openxmlformats.org/officeDocument/2006/docPropsVTypes">
  <Template/>
  <TotalTime>263</TotalTime>
  <Words>3906</Words>
  <Application>Microsoft Office PowerPoint</Application>
  <PresentationFormat>On-screen Show (4:3)</PresentationFormat>
  <Paragraphs>236</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Rosalie Rendu  A Model for Today</vt:lpstr>
      <vt:lpstr>PowerPoint Presentation</vt:lpstr>
      <vt:lpstr>PowerPoint Presentation</vt:lpstr>
      <vt:lpstr>PowerPoint Presentation</vt:lpstr>
      <vt:lpstr>Rosalie’s early life taught her about handling life’s challenges and taking risks for what is right. What were some of your early life lessons?  </vt:lpstr>
      <vt:lpstr>Vocation</vt:lpstr>
      <vt:lpstr>PowerPoint Presentation</vt:lpstr>
      <vt:lpstr>Mouffetard</vt:lpstr>
      <vt:lpstr>PowerPoint Presentation</vt:lpstr>
      <vt:lpstr>PowerPoint Presentation</vt:lpstr>
      <vt:lpstr>PowerPoint Presentation</vt:lpstr>
      <vt:lpstr>PowerPoint Presentation</vt:lpstr>
      <vt:lpstr>PowerPoint Presentation</vt:lpstr>
      <vt:lpstr>PowerPoint Presentation</vt:lpstr>
      <vt:lpstr>Superior and Formator </vt:lpstr>
      <vt:lpstr>PowerPoint Presentation</vt:lpstr>
      <vt:lpstr>Woman of Prayer </vt:lpstr>
      <vt:lpstr>PowerPoint Presentation</vt:lpstr>
      <vt:lpstr>PowerPoint Presentation</vt:lpstr>
      <vt:lpstr>Woman of Courage </vt:lpstr>
      <vt:lpstr>PowerPoint Presentation</vt:lpstr>
      <vt:lpstr>Rosalie’s Network of Charity </vt:lpstr>
      <vt:lpstr>PowerPoint Presentation</vt:lpstr>
      <vt:lpstr>PowerPoint Presentation</vt:lpstr>
      <vt:lpstr>What does Rosalie’s advice mean to you? What helps you to see Christ, to see the good, in the people you serve? </vt:lpstr>
      <vt:lpstr>Final Years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Rosalie Rendu  A Model for Today’s Vincentian</dc:title>
  <dc:creator>Therese Haywood</dc:creator>
  <cp:lastModifiedBy>Bernadette Scott</cp:lastModifiedBy>
  <cp:revision>161</cp:revision>
  <dcterms:created xsi:type="dcterms:W3CDTF">2013-09-29T04:00:15Z</dcterms:created>
  <dcterms:modified xsi:type="dcterms:W3CDTF">2024-02-04T23:46:01Z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0x010100B194C16BBE87C94DA93B9BD6E75291F3</vt:lpwstr>
  </property>
  <property fmtid="{D5CDD505-2E9C-101B-9397-08002B2CF9AE}" pid="3" name="Order">
    <vt:r8>23000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SIP_Label_36a5eb60-4059-4488-b04a-9ad280793a16_Enabled">
    <vt:lpwstr>true</vt:lpwstr>
  </property>
  <property fmtid="{D5CDD505-2E9C-101B-9397-08002B2CF9AE}" pid="11" name="MSIP_Label_36a5eb60-4059-4488-b04a-9ad280793a16_SetDate">
    <vt:lpwstr>2023-05-29T02:00:49Z</vt:lpwstr>
  </property>
  <property fmtid="{D5CDD505-2E9C-101B-9397-08002B2CF9AE}" pid="12" name="MSIP_Label_36a5eb60-4059-4488-b04a-9ad280793a16_Method">
    <vt:lpwstr>Standard</vt:lpwstr>
  </property>
  <property fmtid="{D5CDD505-2E9C-101B-9397-08002B2CF9AE}" pid="13" name="MSIP_Label_36a5eb60-4059-4488-b04a-9ad280793a16_Name">
    <vt:lpwstr>All Employees (unrestricted)</vt:lpwstr>
  </property>
  <property fmtid="{D5CDD505-2E9C-101B-9397-08002B2CF9AE}" pid="14" name="MSIP_Label_36a5eb60-4059-4488-b04a-9ad280793a16_SiteId">
    <vt:lpwstr>4cc1a18c-6a9a-42ff-a3ea-8bfca4cdb35f</vt:lpwstr>
  </property>
  <property fmtid="{D5CDD505-2E9C-101B-9397-08002B2CF9AE}" pid="15" name="MSIP_Label_36a5eb60-4059-4488-b04a-9ad280793a16_ActionId">
    <vt:lpwstr>1b8afd21-6602-45ae-b632-46149a37697d</vt:lpwstr>
  </property>
  <property fmtid="{D5CDD505-2E9C-101B-9397-08002B2CF9AE}" pid="16" name="MSIP_Label_36a5eb60-4059-4488-b04a-9ad280793a16_ContentBits">
    <vt:lpwstr>0</vt:lpwstr>
  </property>
  <property fmtid="{D5CDD505-2E9C-101B-9397-08002B2CF9AE}" pid="17" name="_SourceUrl">
    <vt:lpwstr/>
  </property>
  <property fmtid="{D5CDD505-2E9C-101B-9397-08002B2CF9AE}" pid="18" name="_SharedFileIndex">
    <vt:lpwstr/>
  </property>
</Properties>
</file>