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4"/>
  </p:notesMasterIdLst>
  <p:sldIdLst>
    <p:sldId id="256" r:id="rId6"/>
    <p:sldId id="264" r:id="rId7"/>
    <p:sldId id="257" r:id="rId8"/>
    <p:sldId id="258" r:id="rId9"/>
    <p:sldId id="262" r:id="rId10"/>
    <p:sldId id="259" r:id="rId11"/>
    <p:sldId id="261" r:id="rId12"/>
    <p:sldId id="263" r:id="rId13"/>
  </p:sldIdLst>
  <p:sldSz cx="9144000" cy="6858000" type="screen4x3"/>
  <p:notesSz cx="6858000" cy="9144000"/>
  <p:defaultTextStyle>
    <a:defPPr>
      <a:defRPr lang="en-AU"/>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14" Type="http://schemas.openxmlformats.org/officeDocument/2006/relationships/notesMaster" Target="notesMasters/notesMaster1.xml"/><Relationship Id="rId9"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nadette Scott" userId="S::bernadette.scott@vinnies-cg.org.au::59d7f2bb-14b4-401c-ba39-1580fa7f662f" providerId="AD" clId="Web-{75EA281B-9DC0-A998-A5AC-A5716DFCCB7F}"/>
    <pc:docChg chg="mod">
      <pc:chgData name="Bernadette Scott" userId="S::bernadette.scott@vinnies-cg.org.au::59d7f2bb-14b4-401c-ba39-1580fa7f662f" providerId="AD" clId="Web-{75EA281B-9DC0-A998-A5AC-A5716DFCCB7F}" dt="2023-05-20T05:01:14.291" v="0" actId="33475"/>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vl1pPr>
          </a:lstStyle>
          <a:p>
            <a:pPr>
              <a:defRPr/>
            </a:pPr>
            <a:endParaRPr lang="en-AU"/>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vl1pPr>
          </a:lstStyle>
          <a:p>
            <a:pPr>
              <a:defRPr/>
            </a:pPr>
            <a:endParaRPr lang="en-AU"/>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vl1pPr>
          </a:lstStyle>
          <a:p>
            <a:pPr>
              <a:defRPr/>
            </a:pPr>
            <a:endParaRPr lang="en-AU"/>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vl1pPr>
          </a:lstStyle>
          <a:p>
            <a:pPr>
              <a:defRPr/>
            </a:pPr>
            <a:fld id="{6505C9C2-63C7-414D-AD3F-D843447BB129}" type="slidenum">
              <a:rPr lang="en-AU"/>
              <a:pPr>
                <a:defRPr/>
              </a:pPr>
              <a:t>‹#›</a:t>
            </a:fld>
            <a:endParaRPr lang="en-AU"/>
          </a:p>
        </p:txBody>
      </p:sp>
    </p:spTree>
    <p:extLst>
      <p:ext uri="{BB962C8B-B14F-4D97-AF65-F5344CB8AC3E}">
        <p14:creationId xmlns:p14="http://schemas.microsoft.com/office/powerpoint/2010/main" val="26035795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8AA93CF0-357A-431D-9ABA-0BA9DC61C985}" type="slidenum">
              <a:rPr lang="en-AU" altLang="en-US" b="0"/>
              <a:pPr eaLnBrk="1" hangingPunct="1"/>
              <a:t>1</a:t>
            </a:fld>
            <a:endParaRPr lang="en-AU" altLang="en-US" b="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02444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1406FD91-5D4E-49C4-A430-091BD8340F75}" type="slidenum">
              <a:rPr lang="en-AU" altLang="en-US" b="0"/>
              <a:pPr eaLnBrk="1" hangingPunct="1"/>
              <a:t>2</a:t>
            </a:fld>
            <a:endParaRPr lang="en-AU" altLang="en-US" b="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79229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0E2E18D6-2FD6-49BA-8823-524A48DB14A3}" type="slidenum">
              <a:rPr lang="en-AU" altLang="en-US" b="0"/>
              <a:pPr eaLnBrk="1" hangingPunct="1"/>
              <a:t>3</a:t>
            </a:fld>
            <a:endParaRPr lang="en-AU" altLang="en-US" b="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99104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2E6DB39C-5635-490B-94C2-487AB961CA47}" type="slidenum">
              <a:rPr lang="en-AU" altLang="en-US" b="0"/>
              <a:pPr eaLnBrk="1" hangingPunct="1"/>
              <a:t>4</a:t>
            </a:fld>
            <a:endParaRPr lang="en-AU" altLang="en-US" b="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901521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115BC0FD-C59F-4706-93BB-DB12035EF4C5}" type="slidenum">
              <a:rPr lang="en-AU" altLang="en-US" b="0"/>
              <a:pPr eaLnBrk="1" hangingPunct="1"/>
              <a:t>5</a:t>
            </a:fld>
            <a:endParaRPr lang="en-AU" altLang="en-US" b="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2687190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F8C4DF52-1FE2-497D-8AE7-599BC821F64C}" type="slidenum">
              <a:rPr lang="en-AU" altLang="en-US" b="0"/>
              <a:pPr eaLnBrk="1" hangingPunct="1"/>
              <a:t>6</a:t>
            </a:fld>
            <a:endParaRPr lang="en-AU" altLang="en-US" b="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753236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402B57DF-DB25-4357-A777-BE38CDE3A886}" type="slidenum">
              <a:rPr lang="en-AU" altLang="en-US" b="0"/>
              <a:pPr eaLnBrk="1" hangingPunct="1"/>
              <a:t>7</a:t>
            </a:fld>
            <a:endParaRPr lang="en-AU" altLang="en-US" b="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200678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3E2591D7-15F6-4F0B-BC65-88369899F8F2}" type="slidenum">
              <a:rPr lang="en-AU" altLang="en-US" b="0"/>
              <a:pPr eaLnBrk="1" hangingPunct="1"/>
              <a:t>8</a:t>
            </a:fld>
            <a:endParaRPr lang="en-AU" altLang="en-US" b="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0696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D664C8EA-0EB1-4183-AD47-AC9348A3B921}" type="slidenum">
              <a:rPr lang="en-AU"/>
              <a:pPr>
                <a:defRPr/>
              </a:pPr>
              <a:t>‹#›</a:t>
            </a:fld>
            <a:endParaRPr lang="en-AU"/>
          </a:p>
        </p:txBody>
      </p:sp>
    </p:spTree>
    <p:extLst>
      <p:ext uri="{BB962C8B-B14F-4D97-AF65-F5344CB8AC3E}">
        <p14:creationId xmlns:p14="http://schemas.microsoft.com/office/powerpoint/2010/main" val="3890427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57C00208-4AD0-4007-8120-22D98AA16B79}" type="slidenum">
              <a:rPr lang="en-AU"/>
              <a:pPr>
                <a:defRPr/>
              </a:pPr>
              <a:t>‹#›</a:t>
            </a:fld>
            <a:endParaRPr lang="en-AU"/>
          </a:p>
        </p:txBody>
      </p:sp>
    </p:spTree>
    <p:extLst>
      <p:ext uri="{BB962C8B-B14F-4D97-AF65-F5344CB8AC3E}">
        <p14:creationId xmlns:p14="http://schemas.microsoft.com/office/powerpoint/2010/main" val="343451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4D1552A2-1ECB-4280-9C3E-2983134299BE}" type="slidenum">
              <a:rPr lang="en-AU"/>
              <a:pPr>
                <a:defRPr/>
              </a:pPr>
              <a:t>‹#›</a:t>
            </a:fld>
            <a:endParaRPr lang="en-AU"/>
          </a:p>
        </p:txBody>
      </p:sp>
    </p:spTree>
    <p:extLst>
      <p:ext uri="{BB962C8B-B14F-4D97-AF65-F5344CB8AC3E}">
        <p14:creationId xmlns:p14="http://schemas.microsoft.com/office/powerpoint/2010/main" val="1911470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74C5BC7B-881E-4E63-AC84-69F5340E8942}" type="slidenum">
              <a:rPr lang="en-AU"/>
              <a:pPr>
                <a:defRPr/>
              </a:pPr>
              <a:t>‹#›</a:t>
            </a:fld>
            <a:endParaRPr lang="en-AU"/>
          </a:p>
        </p:txBody>
      </p:sp>
    </p:spTree>
    <p:extLst>
      <p:ext uri="{BB962C8B-B14F-4D97-AF65-F5344CB8AC3E}">
        <p14:creationId xmlns:p14="http://schemas.microsoft.com/office/powerpoint/2010/main" val="1530614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a:p>
        </p:txBody>
      </p:sp>
      <p:sp>
        <p:nvSpPr>
          <p:cNvPr id="5" name="Rectangle 5"/>
          <p:cNvSpPr>
            <a:spLocks noGrp="1" noChangeArrowheads="1"/>
          </p:cNvSpPr>
          <p:nvPr>
            <p:ph type="ftr" sz="quarter" idx="11"/>
          </p:nvPr>
        </p:nvSpPr>
        <p:spPr>
          <a:ln/>
        </p:spPr>
        <p:txBody>
          <a:bodyPr/>
          <a:lstStyle>
            <a:lvl1pPr>
              <a:defRPr/>
            </a:lvl1pPr>
          </a:lstStyle>
          <a:p>
            <a:pPr>
              <a:defRPr/>
            </a:pPr>
            <a:endParaRPr lang="en-AU"/>
          </a:p>
        </p:txBody>
      </p:sp>
      <p:sp>
        <p:nvSpPr>
          <p:cNvPr id="6" name="Rectangle 6"/>
          <p:cNvSpPr>
            <a:spLocks noGrp="1" noChangeArrowheads="1"/>
          </p:cNvSpPr>
          <p:nvPr>
            <p:ph type="sldNum" sz="quarter" idx="12"/>
          </p:nvPr>
        </p:nvSpPr>
        <p:spPr>
          <a:ln/>
        </p:spPr>
        <p:txBody>
          <a:bodyPr/>
          <a:lstStyle>
            <a:lvl1pPr>
              <a:defRPr/>
            </a:lvl1pPr>
          </a:lstStyle>
          <a:p>
            <a:pPr>
              <a:defRPr/>
            </a:pPr>
            <a:fld id="{DDFC9783-7733-4D3C-89A8-DF7E3CAA9B9D}" type="slidenum">
              <a:rPr lang="en-AU"/>
              <a:pPr>
                <a:defRPr/>
              </a:pPr>
              <a:t>‹#›</a:t>
            </a:fld>
            <a:endParaRPr lang="en-AU"/>
          </a:p>
        </p:txBody>
      </p:sp>
    </p:spTree>
    <p:extLst>
      <p:ext uri="{BB962C8B-B14F-4D97-AF65-F5344CB8AC3E}">
        <p14:creationId xmlns:p14="http://schemas.microsoft.com/office/powerpoint/2010/main" val="452865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03980258-47C8-464A-BBE2-9DF5F88FCAD7}" type="slidenum">
              <a:rPr lang="en-AU"/>
              <a:pPr>
                <a:defRPr/>
              </a:pPr>
              <a:t>‹#›</a:t>
            </a:fld>
            <a:endParaRPr lang="en-AU"/>
          </a:p>
        </p:txBody>
      </p:sp>
    </p:spTree>
    <p:extLst>
      <p:ext uri="{BB962C8B-B14F-4D97-AF65-F5344CB8AC3E}">
        <p14:creationId xmlns:p14="http://schemas.microsoft.com/office/powerpoint/2010/main" val="2687009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Rectangle 4"/>
          <p:cNvSpPr>
            <a:spLocks noGrp="1" noChangeArrowheads="1"/>
          </p:cNvSpPr>
          <p:nvPr>
            <p:ph type="dt" sz="half" idx="10"/>
          </p:nvPr>
        </p:nvSpPr>
        <p:spPr>
          <a:ln/>
        </p:spPr>
        <p:txBody>
          <a:bodyPr/>
          <a:lstStyle>
            <a:lvl1pPr>
              <a:defRPr/>
            </a:lvl1pPr>
          </a:lstStyle>
          <a:p>
            <a:pPr>
              <a:defRPr/>
            </a:pPr>
            <a:endParaRPr lang="en-AU"/>
          </a:p>
        </p:txBody>
      </p:sp>
      <p:sp>
        <p:nvSpPr>
          <p:cNvPr id="8" name="Rectangle 5"/>
          <p:cNvSpPr>
            <a:spLocks noGrp="1" noChangeArrowheads="1"/>
          </p:cNvSpPr>
          <p:nvPr>
            <p:ph type="ftr" sz="quarter" idx="11"/>
          </p:nvPr>
        </p:nvSpPr>
        <p:spPr>
          <a:ln/>
        </p:spPr>
        <p:txBody>
          <a:bodyPr/>
          <a:lstStyle>
            <a:lvl1pPr>
              <a:defRPr/>
            </a:lvl1pPr>
          </a:lstStyle>
          <a:p>
            <a:pPr>
              <a:defRPr/>
            </a:pPr>
            <a:endParaRPr lang="en-AU"/>
          </a:p>
        </p:txBody>
      </p:sp>
      <p:sp>
        <p:nvSpPr>
          <p:cNvPr id="9" name="Rectangle 6"/>
          <p:cNvSpPr>
            <a:spLocks noGrp="1" noChangeArrowheads="1"/>
          </p:cNvSpPr>
          <p:nvPr>
            <p:ph type="sldNum" sz="quarter" idx="12"/>
          </p:nvPr>
        </p:nvSpPr>
        <p:spPr>
          <a:ln/>
        </p:spPr>
        <p:txBody>
          <a:bodyPr/>
          <a:lstStyle>
            <a:lvl1pPr>
              <a:defRPr/>
            </a:lvl1pPr>
          </a:lstStyle>
          <a:p>
            <a:pPr>
              <a:defRPr/>
            </a:pPr>
            <a:fld id="{C4A54870-40AA-4391-83BE-5B0427B89BB8}" type="slidenum">
              <a:rPr lang="en-AU"/>
              <a:pPr>
                <a:defRPr/>
              </a:pPr>
              <a:t>‹#›</a:t>
            </a:fld>
            <a:endParaRPr lang="en-AU"/>
          </a:p>
        </p:txBody>
      </p:sp>
    </p:spTree>
    <p:extLst>
      <p:ext uri="{BB962C8B-B14F-4D97-AF65-F5344CB8AC3E}">
        <p14:creationId xmlns:p14="http://schemas.microsoft.com/office/powerpoint/2010/main" val="4116149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p:cNvSpPr>
            <a:spLocks noGrp="1" noChangeArrowheads="1"/>
          </p:cNvSpPr>
          <p:nvPr>
            <p:ph type="dt" sz="half" idx="10"/>
          </p:nvPr>
        </p:nvSpPr>
        <p:spPr>
          <a:ln/>
        </p:spPr>
        <p:txBody>
          <a:bodyPr/>
          <a:lstStyle>
            <a:lvl1pPr>
              <a:defRPr/>
            </a:lvl1pPr>
          </a:lstStyle>
          <a:p>
            <a:pPr>
              <a:defRPr/>
            </a:pPr>
            <a:endParaRPr lang="en-AU"/>
          </a:p>
        </p:txBody>
      </p:sp>
      <p:sp>
        <p:nvSpPr>
          <p:cNvPr id="4" name="Rectangle 5"/>
          <p:cNvSpPr>
            <a:spLocks noGrp="1" noChangeArrowheads="1"/>
          </p:cNvSpPr>
          <p:nvPr>
            <p:ph type="ftr" sz="quarter" idx="11"/>
          </p:nvPr>
        </p:nvSpPr>
        <p:spPr>
          <a:ln/>
        </p:spPr>
        <p:txBody>
          <a:bodyPr/>
          <a:lstStyle>
            <a:lvl1pPr>
              <a:defRPr/>
            </a:lvl1pPr>
          </a:lstStyle>
          <a:p>
            <a:pPr>
              <a:defRPr/>
            </a:pPr>
            <a:endParaRPr lang="en-AU"/>
          </a:p>
        </p:txBody>
      </p:sp>
      <p:sp>
        <p:nvSpPr>
          <p:cNvPr id="5" name="Rectangle 6"/>
          <p:cNvSpPr>
            <a:spLocks noGrp="1" noChangeArrowheads="1"/>
          </p:cNvSpPr>
          <p:nvPr>
            <p:ph type="sldNum" sz="quarter" idx="12"/>
          </p:nvPr>
        </p:nvSpPr>
        <p:spPr>
          <a:ln/>
        </p:spPr>
        <p:txBody>
          <a:bodyPr/>
          <a:lstStyle>
            <a:lvl1pPr>
              <a:defRPr/>
            </a:lvl1pPr>
          </a:lstStyle>
          <a:p>
            <a:pPr>
              <a:defRPr/>
            </a:pPr>
            <a:fld id="{1BBBC6A8-079C-439C-A633-52AF5D91A626}" type="slidenum">
              <a:rPr lang="en-AU"/>
              <a:pPr>
                <a:defRPr/>
              </a:pPr>
              <a:t>‹#›</a:t>
            </a:fld>
            <a:endParaRPr lang="en-AU"/>
          </a:p>
        </p:txBody>
      </p:sp>
    </p:spTree>
    <p:extLst>
      <p:ext uri="{BB962C8B-B14F-4D97-AF65-F5344CB8AC3E}">
        <p14:creationId xmlns:p14="http://schemas.microsoft.com/office/powerpoint/2010/main" val="1100925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a:p>
        </p:txBody>
      </p:sp>
      <p:sp>
        <p:nvSpPr>
          <p:cNvPr id="3" name="Rectangle 5"/>
          <p:cNvSpPr>
            <a:spLocks noGrp="1" noChangeArrowheads="1"/>
          </p:cNvSpPr>
          <p:nvPr>
            <p:ph type="ftr" sz="quarter" idx="11"/>
          </p:nvPr>
        </p:nvSpPr>
        <p:spPr>
          <a:ln/>
        </p:spPr>
        <p:txBody>
          <a:bodyPr/>
          <a:lstStyle>
            <a:lvl1pPr>
              <a:defRPr/>
            </a:lvl1pPr>
          </a:lstStyle>
          <a:p>
            <a:pPr>
              <a:defRPr/>
            </a:pPr>
            <a:endParaRPr lang="en-AU"/>
          </a:p>
        </p:txBody>
      </p:sp>
      <p:sp>
        <p:nvSpPr>
          <p:cNvPr id="4" name="Rectangle 6"/>
          <p:cNvSpPr>
            <a:spLocks noGrp="1" noChangeArrowheads="1"/>
          </p:cNvSpPr>
          <p:nvPr>
            <p:ph type="sldNum" sz="quarter" idx="12"/>
          </p:nvPr>
        </p:nvSpPr>
        <p:spPr>
          <a:ln/>
        </p:spPr>
        <p:txBody>
          <a:bodyPr/>
          <a:lstStyle>
            <a:lvl1pPr>
              <a:defRPr/>
            </a:lvl1pPr>
          </a:lstStyle>
          <a:p>
            <a:pPr>
              <a:defRPr/>
            </a:pPr>
            <a:fld id="{8F9FC47D-0A28-4CC8-AE1C-18FF3156B4D8}" type="slidenum">
              <a:rPr lang="en-AU"/>
              <a:pPr>
                <a:defRPr/>
              </a:pPr>
              <a:t>‹#›</a:t>
            </a:fld>
            <a:endParaRPr lang="en-AU"/>
          </a:p>
        </p:txBody>
      </p:sp>
    </p:spTree>
    <p:extLst>
      <p:ext uri="{BB962C8B-B14F-4D97-AF65-F5344CB8AC3E}">
        <p14:creationId xmlns:p14="http://schemas.microsoft.com/office/powerpoint/2010/main" val="2095548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985F17F5-875C-4793-8861-4D1AF7DDD5A6}" type="slidenum">
              <a:rPr lang="en-AU"/>
              <a:pPr>
                <a:defRPr/>
              </a:pPr>
              <a:t>‹#›</a:t>
            </a:fld>
            <a:endParaRPr lang="en-AU"/>
          </a:p>
        </p:txBody>
      </p:sp>
    </p:spTree>
    <p:extLst>
      <p:ext uri="{BB962C8B-B14F-4D97-AF65-F5344CB8AC3E}">
        <p14:creationId xmlns:p14="http://schemas.microsoft.com/office/powerpoint/2010/main" val="3434754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a:p>
        </p:txBody>
      </p:sp>
      <p:sp>
        <p:nvSpPr>
          <p:cNvPr id="6" name="Rectangle 5"/>
          <p:cNvSpPr>
            <a:spLocks noGrp="1" noChangeArrowheads="1"/>
          </p:cNvSpPr>
          <p:nvPr>
            <p:ph type="ftr" sz="quarter" idx="11"/>
          </p:nvPr>
        </p:nvSpPr>
        <p:spPr>
          <a:ln/>
        </p:spPr>
        <p:txBody>
          <a:bodyPr/>
          <a:lstStyle>
            <a:lvl1pPr>
              <a:defRPr/>
            </a:lvl1pPr>
          </a:lstStyle>
          <a:p>
            <a:pPr>
              <a:defRPr/>
            </a:pPr>
            <a:endParaRPr lang="en-AU"/>
          </a:p>
        </p:txBody>
      </p:sp>
      <p:sp>
        <p:nvSpPr>
          <p:cNvPr id="7" name="Rectangle 6"/>
          <p:cNvSpPr>
            <a:spLocks noGrp="1" noChangeArrowheads="1"/>
          </p:cNvSpPr>
          <p:nvPr>
            <p:ph type="sldNum" sz="quarter" idx="12"/>
          </p:nvPr>
        </p:nvSpPr>
        <p:spPr>
          <a:ln/>
        </p:spPr>
        <p:txBody>
          <a:bodyPr/>
          <a:lstStyle>
            <a:lvl1pPr>
              <a:defRPr/>
            </a:lvl1pPr>
          </a:lstStyle>
          <a:p>
            <a:pPr>
              <a:defRPr/>
            </a:pPr>
            <a:fld id="{B760C861-31D9-4ACB-9F70-DC7E11E34E9A}" type="slidenum">
              <a:rPr lang="en-AU"/>
              <a:pPr>
                <a:defRPr/>
              </a:pPr>
              <a:t>‹#›</a:t>
            </a:fld>
            <a:endParaRPr lang="en-AU"/>
          </a:p>
        </p:txBody>
      </p:sp>
    </p:spTree>
    <p:extLst>
      <p:ext uri="{BB962C8B-B14F-4D97-AF65-F5344CB8AC3E}">
        <p14:creationId xmlns:p14="http://schemas.microsoft.com/office/powerpoint/2010/main" val="2950636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smtClean="0"/>
            </a:lvl1pPr>
          </a:lstStyle>
          <a:p>
            <a:pPr>
              <a:defRPr/>
            </a:pPr>
            <a:endParaRPr lang="en-A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smtClean="0"/>
            </a:lvl1pPr>
          </a:lstStyle>
          <a:p>
            <a:pPr>
              <a:defRPr/>
            </a:pPr>
            <a:endParaRPr lang="en-A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smtClean="0"/>
            </a:lvl1pPr>
          </a:lstStyle>
          <a:p>
            <a:pPr>
              <a:defRPr/>
            </a:pPr>
            <a:fld id="{3B33073F-B56C-43E6-AEAA-EEB892E20F34}"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jpeg"/><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250825" y="333375"/>
            <a:ext cx="4321175" cy="1800225"/>
          </a:xfrm>
          <a:prstGeom prst="rect">
            <a:avLst/>
          </a:prstGeom>
          <a:noFill/>
          <a:ln w="9525">
            <a:noFill/>
            <a:miter lim="800000"/>
            <a:headEnd/>
            <a:tailEnd/>
          </a:ln>
          <a:effectLst/>
        </p:spPr>
        <p:txBody>
          <a:bodyPr>
            <a:spAutoFit/>
          </a:bodyPr>
          <a:lstStyle/>
          <a:p>
            <a:pPr algn="ctr">
              <a:spcBef>
                <a:spcPct val="50000"/>
              </a:spcBef>
              <a:defRPr/>
            </a:pPr>
            <a:r>
              <a:rPr lang="en-AU" sz="2800" i="1">
                <a:solidFill>
                  <a:schemeClr val="bg1"/>
                </a:solidFill>
                <a:effectLst>
                  <a:outerShdw blurRad="38100" dist="38100" dir="2700000" algn="tl">
                    <a:srgbClr val="808080"/>
                  </a:outerShdw>
                </a:effectLst>
              </a:rPr>
              <a:t>Let us reflect for a moment and recall that we are in the presence of God …</a:t>
            </a:r>
          </a:p>
        </p:txBody>
      </p:sp>
      <p:sp>
        <p:nvSpPr>
          <p:cNvPr id="2054" name="Text Box 6"/>
          <p:cNvSpPr txBox="1">
            <a:spLocks noChangeArrowheads="1"/>
          </p:cNvSpPr>
          <p:nvPr/>
        </p:nvSpPr>
        <p:spPr bwMode="auto">
          <a:xfrm>
            <a:off x="179388" y="2276475"/>
            <a:ext cx="4392612" cy="4110038"/>
          </a:xfrm>
          <a:prstGeom prst="rect">
            <a:avLst/>
          </a:prstGeom>
          <a:noFill/>
          <a:ln w="9525">
            <a:noFill/>
            <a:miter lim="800000"/>
            <a:headEnd/>
            <a:tailEnd/>
          </a:ln>
          <a:effectLst/>
        </p:spPr>
        <p:txBody>
          <a:bodyPr>
            <a:spAutoFit/>
          </a:bodyPr>
          <a:lstStyle/>
          <a:p>
            <a:pPr algn="ctr">
              <a:spcBef>
                <a:spcPct val="50000"/>
              </a:spcBef>
              <a:defRPr/>
            </a:pPr>
            <a:r>
              <a:rPr lang="en-US" b="0" i="1">
                <a:solidFill>
                  <a:schemeClr val="bg1"/>
                </a:solidFill>
                <a:effectLst>
                  <a:outerShdw blurRad="38100" dist="38100" dir="2700000" algn="tl">
                    <a:srgbClr val="808080"/>
                  </a:outerShdw>
                </a:effectLst>
              </a:rPr>
              <a:t>LISTEN!</a:t>
            </a:r>
            <a:r>
              <a:rPr lang="en-US" b="0">
                <a:solidFill>
                  <a:schemeClr val="bg1"/>
                </a:solidFill>
              </a:rPr>
              <a:t>   </a:t>
            </a:r>
          </a:p>
          <a:p>
            <a:pPr>
              <a:spcBef>
                <a:spcPct val="50000"/>
              </a:spcBef>
              <a:defRPr/>
            </a:pPr>
            <a:r>
              <a:rPr lang="en-US" b="0" i="1">
                <a:solidFill>
                  <a:schemeClr val="bg1"/>
                </a:solidFill>
              </a:rPr>
              <a:t>Notice the sounds around you - small sounds, perhaps a bird, a distant voice.    </a:t>
            </a:r>
          </a:p>
          <a:p>
            <a:pPr>
              <a:defRPr/>
            </a:pPr>
            <a:endParaRPr lang="en-US" b="0" i="1">
              <a:solidFill>
                <a:schemeClr val="bg1"/>
              </a:solidFill>
            </a:endParaRPr>
          </a:p>
          <a:p>
            <a:pPr algn="ctr">
              <a:defRPr/>
            </a:pPr>
            <a:r>
              <a:rPr lang="en-US" sz="2000" b="0" i="1">
                <a:solidFill>
                  <a:schemeClr val="bg1"/>
                </a:solidFill>
              </a:rPr>
              <a:t>Listen, be attentive! </a:t>
            </a:r>
          </a:p>
          <a:p>
            <a:pPr>
              <a:spcBef>
                <a:spcPct val="50000"/>
              </a:spcBef>
              <a:defRPr/>
            </a:pPr>
            <a:r>
              <a:rPr lang="en-AU" b="0" i="1">
                <a:solidFill>
                  <a:schemeClr val="bg1"/>
                </a:solidFill>
              </a:rPr>
              <a:t>Where is God in this space …</a:t>
            </a:r>
          </a:p>
          <a:p>
            <a:pPr>
              <a:spcBef>
                <a:spcPct val="50000"/>
              </a:spcBef>
              <a:defRPr/>
            </a:pPr>
            <a:r>
              <a:rPr lang="en-AU" b="0" i="1">
                <a:solidFill>
                  <a:schemeClr val="bg1"/>
                </a:solidFill>
              </a:rPr>
              <a:t>… in our thoughts</a:t>
            </a:r>
          </a:p>
          <a:p>
            <a:pPr>
              <a:spcBef>
                <a:spcPct val="50000"/>
              </a:spcBef>
              <a:defRPr/>
            </a:pPr>
            <a:r>
              <a:rPr lang="en-AU" b="0" i="1">
                <a:solidFill>
                  <a:schemeClr val="bg1"/>
                </a:solidFill>
              </a:rPr>
              <a:t>… in our words </a:t>
            </a:r>
          </a:p>
          <a:p>
            <a:pPr>
              <a:spcBef>
                <a:spcPct val="50000"/>
              </a:spcBef>
              <a:defRPr/>
            </a:pPr>
            <a:r>
              <a:rPr lang="en-AU" b="0" i="1">
                <a:solidFill>
                  <a:schemeClr val="bg1"/>
                </a:solidFill>
              </a:rPr>
              <a:t>… in the sounds around us</a:t>
            </a:r>
          </a:p>
          <a:p>
            <a:pPr>
              <a:spcBef>
                <a:spcPct val="50000"/>
              </a:spcBef>
              <a:defRPr/>
            </a:pPr>
            <a:r>
              <a:rPr lang="en-AU" b="0" i="1">
                <a:solidFill>
                  <a:schemeClr val="bg1"/>
                </a:solidFill>
              </a:rPr>
              <a:t>… in the silence</a:t>
            </a:r>
          </a:p>
          <a:p>
            <a:pPr>
              <a:spcBef>
                <a:spcPct val="50000"/>
              </a:spcBef>
              <a:defRPr/>
            </a:pPr>
            <a:r>
              <a:rPr lang="en-AU" b="0" i="1">
                <a:solidFill>
                  <a:schemeClr val="bg1"/>
                </a:solidFill>
              </a:rPr>
              <a:t>… in each other</a:t>
            </a:r>
            <a:endParaRPr lang="en-US" b="0" i="1">
              <a:solidFill>
                <a:schemeClr val="bg1"/>
              </a:solidFill>
            </a:endParaRPr>
          </a:p>
        </p:txBody>
      </p:sp>
      <p:pic>
        <p:nvPicPr>
          <p:cNvPr id="2052" name="Picture 7" descr="MPj04092480000[1]"/>
          <p:cNvPicPr>
            <a:picLocks noChangeAspect="1" noChangeArrowheads="1"/>
          </p:cNvPicPr>
          <p:nvPr/>
        </p:nvPicPr>
        <p:blipFill>
          <a:blip r:embed="rId3">
            <a:extLst>
              <a:ext uri="{28A0092B-C50C-407E-A947-70E740481C1C}">
                <a14:useLocalDpi xmlns:a14="http://schemas.microsoft.com/office/drawing/2010/main" val="0"/>
              </a:ext>
            </a:extLst>
          </a:blip>
          <a:srcRect l="33110" t="20941"/>
          <a:stretch>
            <a:fillRect/>
          </a:stretch>
        </p:blipFill>
        <p:spPr bwMode="auto">
          <a:xfrm>
            <a:off x="4716463" y="0"/>
            <a:ext cx="442753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5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54">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054">
                                            <p:txEl>
                                              <p:pRg st="8" end="8"/>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05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7" descr="IMG_5701"/>
          <p:cNvPicPr>
            <a:picLocks noChangeAspect="1" noChangeArrowheads="1"/>
          </p:cNvPicPr>
          <p:nvPr/>
        </p:nvPicPr>
        <p:blipFill>
          <a:blip r:embed="rId3">
            <a:extLst>
              <a:ext uri="{28A0092B-C50C-407E-A947-70E740481C1C}">
                <a14:useLocalDpi xmlns:a14="http://schemas.microsoft.com/office/drawing/2010/main" val="0"/>
              </a:ext>
            </a:extLst>
          </a:blip>
          <a:srcRect l="50970" t="25970" r="8600"/>
          <a:stretch>
            <a:fillRect/>
          </a:stretch>
        </p:blipFill>
        <p:spPr bwMode="auto">
          <a:xfrm>
            <a:off x="5076825" y="0"/>
            <a:ext cx="40671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5"/>
          <p:cNvSpPr>
            <a:spLocks noChangeArrowheads="1"/>
          </p:cNvSpPr>
          <p:nvPr/>
        </p:nvSpPr>
        <p:spPr bwMode="auto">
          <a:xfrm>
            <a:off x="250825" y="944563"/>
            <a:ext cx="4679950" cy="558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en-AU" altLang="en-US" b="0">
                <a:solidFill>
                  <a:schemeClr val="bg1"/>
                </a:solidFill>
              </a:rPr>
              <a:t>Gathered here today, we acknowledge the traditional custodians of this land and pay our respects to the elders past, present and future for they hold the memories, the traditions, the culture and the hopes of Indigenous Australia. We must always remember that under the concrete and asphalt, this land is, was and always will be traditional Aboriginal land. </a:t>
            </a:r>
          </a:p>
          <a:p>
            <a:pPr algn="ctr" eaLnBrk="1" hangingPunct="1"/>
            <a:endParaRPr lang="en-AU" altLang="en-US" b="0">
              <a:solidFill>
                <a:schemeClr val="bg1"/>
              </a:solidFill>
            </a:endParaRPr>
          </a:p>
          <a:p>
            <a:pPr algn="ctr" eaLnBrk="1" hangingPunct="1"/>
            <a:r>
              <a:rPr lang="en-AU" altLang="en-US" b="0">
                <a:solidFill>
                  <a:schemeClr val="bg1"/>
                </a:solidFill>
              </a:rPr>
              <a:t>We pay respect to the first peoples on whose land we now are, acknowledging the loss of lands, cultures and treasures; knowing the consequences for people, communities and nations; and believing we can walk together to a better future. We gather today, taking this on. </a:t>
            </a:r>
          </a:p>
          <a:p>
            <a:pPr algn="ctr" eaLnBrk="1" hangingPunct="1"/>
            <a:endParaRPr lang="en-AU" altLang="en-US" b="0">
              <a:solidFill>
                <a:schemeClr val="bg1"/>
              </a:solidFill>
            </a:endParaRPr>
          </a:p>
          <a:p>
            <a:pPr algn="ctr" eaLnBrk="1" hangingPunct="1"/>
            <a:r>
              <a:rPr lang="en-AU" altLang="en-US" b="0">
                <a:solidFill>
                  <a:schemeClr val="bg1"/>
                </a:solidFill>
              </a:rPr>
              <a:t>We acknowledge this is, </a:t>
            </a:r>
            <a:r>
              <a:rPr lang="en-AU" altLang="en-US" b="0" i="1">
                <a:solidFill>
                  <a:schemeClr val="bg1"/>
                </a:solidFill>
              </a:rPr>
              <a:t>and always will be</a:t>
            </a:r>
            <a:r>
              <a:rPr lang="en-AU" altLang="en-US" b="0">
                <a:solidFill>
                  <a:schemeClr val="bg1"/>
                </a:solidFill>
              </a:rPr>
              <a:t>, Aboriginal land.</a:t>
            </a:r>
            <a:r>
              <a:rPr lang="en-AU" altLang="en-US">
                <a:solidFill>
                  <a:schemeClr val="bg1"/>
                </a:solidFill>
              </a:rPr>
              <a:t> </a:t>
            </a:r>
          </a:p>
        </p:txBody>
      </p:sp>
      <p:sp>
        <p:nvSpPr>
          <p:cNvPr id="3076" name="Rectangle 6"/>
          <p:cNvSpPr>
            <a:spLocks noChangeArrowheads="1"/>
          </p:cNvSpPr>
          <p:nvPr/>
        </p:nvSpPr>
        <p:spPr bwMode="auto">
          <a:xfrm>
            <a:off x="323850" y="260350"/>
            <a:ext cx="46085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en-AU" altLang="en-US" sz="2400">
                <a:solidFill>
                  <a:schemeClr val="bg1"/>
                </a:solidFill>
              </a:rPr>
              <a:t>Acknowledgement of Country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3779838" y="0"/>
            <a:ext cx="5113337"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AU" altLang="en-US">
                <a:solidFill>
                  <a:schemeClr val="bg1"/>
                </a:solidFill>
              </a:rPr>
              <a:t>All:  </a:t>
            </a:r>
            <a:r>
              <a:rPr lang="en-AU" altLang="en-US" b="0">
                <a:solidFill>
                  <a:schemeClr val="bg1"/>
                </a:solidFill>
              </a:rPr>
              <a:t>Come, Holy Spirit, </a:t>
            </a:r>
            <a:br>
              <a:rPr lang="en-AU" altLang="en-US" b="0">
                <a:solidFill>
                  <a:schemeClr val="bg1"/>
                </a:solidFill>
              </a:rPr>
            </a:br>
            <a:r>
              <a:rPr lang="en-AU" altLang="en-US" b="0">
                <a:solidFill>
                  <a:schemeClr val="bg1"/>
                </a:solidFill>
              </a:rPr>
              <a:t>        fill the hearts of Your faithful </a:t>
            </a:r>
            <a:br>
              <a:rPr lang="en-AU" altLang="en-US" b="0">
                <a:solidFill>
                  <a:schemeClr val="bg1"/>
                </a:solidFill>
              </a:rPr>
            </a:br>
            <a:r>
              <a:rPr lang="en-AU" altLang="en-US" b="0">
                <a:solidFill>
                  <a:schemeClr val="bg1"/>
                </a:solidFill>
              </a:rPr>
              <a:t>        and enkindle in them the fire of Your love.                                                     </a:t>
            </a:r>
          </a:p>
          <a:p>
            <a:pPr eaLnBrk="1" hangingPunct="1">
              <a:spcBef>
                <a:spcPct val="50000"/>
              </a:spcBef>
            </a:pPr>
            <a:r>
              <a:rPr lang="en-AU" altLang="en-US" b="0">
                <a:solidFill>
                  <a:schemeClr val="bg1"/>
                </a:solidFill>
              </a:rPr>
              <a:t>        Send forth Your Spirit </a:t>
            </a:r>
            <a:br>
              <a:rPr lang="en-AU" altLang="en-US" b="0">
                <a:solidFill>
                  <a:schemeClr val="bg1"/>
                </a:solidFill>
              </a:rPr>
            </a:br>
            <a:r>
              <a:rPr lang="en-AU" altLang="en-US" b="0">
                <a:solidFill>
                  <a:schemeClr val="bg1"/>
                </a:solidFill>
              </a:rPr>
              <a:t>        and they shall be created. </a:t>
            </a:r>
            <a:br>
              <a:rPr lang="en-AU" altLang="en-US" b="0">
                <a:solidFill>
                  <a:schemeClr val="bg1"/>
                </a:solidFill>
              </a:rPr>
            </a:br>
            <a:r>
              <a:rPr lang="en-AU" altLang="en-US" b="0">
                <a:solidFill>
                  <a:schemeClr val="bg1"/>
                </a:solidFill>
              </a:rPr>
              <a:t>        And you shall renew the face of the earth.</a:t>
            </a:r>
            <a:r>
              <a:rPr lang="en-AU" altLang="en-US" b="0"/>
              <a:t> </a:t>
            </a:r>
          </a:p>
        </p:txBody>
      </p:sp>
      <p:sp>
        <p:nvSpPr>
          <p:cNvPr id="5125" name="Text Box 5"/>
          <p:cNvSpPr txBox="1">
            <a:spLocks noChangeArrowheads="1"/>
          </p:cNvSpPr>
          <p:nvPr/>
        </p:nvSpPr>
        <p:spPr bwMode="auto">
          <a:xfrm>
            <a:off x="3851275" y="4149725"/>
            <a:ext cx="4681538"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AU" altLang="en-US" b="0">
                <a:solidFill>
                  <a:schemeClr val="bg1"/>
                </a:solidFill>
              </a:rPr>
              <a:t>All:  O God, by the light of the Holy Spirit,  </a:t>
            </a:r>
            <a:br>
              <a:rPr lang="en-AU" altLang="en-US" b="0">
                <a:solidFill>
                  <a:schemeClr val="bg1"/>
                </a:solidFill>
              </a:rPr>
            </a:br>
            <a:r>
              <a:rPr lang="en-AU" altLang="en-US" b="0">
                <a:solidFill>
                  <a:schemeClr val="bg1"/>
                </a:solidFill>
              </a:rPr>
              <a:t>       teach the hearts of the faithful </a:t>
            </a:r>
            <a:br>
              <a:rPr lang="en-AU" altLang="en-US" b="0">
                <a:solidFill>
                  <a:schemeClr val="bg1"/>
                </a:solidFill>
              </a:rPr>
            </a:br>
            <a:r>
              <a:rPr lang="en-AU" altLang="en-US" b="0">
                <a:solidFill>
                  <a:schemeClr val="bg1"/>
                </a:solidFill>
              </a:rPr>
              <a:t>       and grant that by the same Spirit </a:t>
            </a:r>
            <a:br>
              <a:rPr lang="en-AU" altLang="en-US" b="0">
                <a:solidFill>
                  <a:schemeClr val="bg1"/>
                </a:solidFill>
              </a:rPr>
            </a:br>
            <a:r>
              <a:rPr lang="en-AU" altLang="en-US" b="0">
                <a:solidFill>
                  <a:schemeClr val="bg1"/>
                </a:solidFill>
              </a:rPr>
              <a:t>       we may be truly wise </a:t>
            </a:r>
            <a:br>
              <a:rPr lang="en-AU" altLang="en-US" b="0">
                <a:solidFill>
                  <a:schemeClr val="bg1"/>
                </a:solidFill>
              </a:rPr>
            </a:br>
            <a:r>
              <a:rPr lang="en-AU" altLang="en-US" b="0">
                <a:solidFill>
                  <a:schemeClr val="bg1"/>
                </a:solidFill>
              </a:rPr>
              <a:t>       and ever enjoy His consolation.</a:t>
            </a:r>
            <a:endParaRPr lang="en-AU" altLang="en-US" b="0"/>
          </a:p>
        </p:txBody>
      </p:sp>
      <p:pic>
        <p:nvPicPr>
          <p:cNvPr id="4100" name="Picture 8" descr="pentecost%20fi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1591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9" name="Text Box 9"/>
          <p:cNvSpPr txBox="1">
            <a:spLocks noChangeArrowheads="1"/>
          </p:cNvSpPr>
          <p:nvPr/>
        </p:nvSpPr>
        <p:spPr bwMode="auto">
          <a:xfrm>
            <a:off x="3851275" y="2060575"/>
            <a:ext cx="4248150"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AU" altLang="en-US" sz="1600" b="0" i="1">
                <a:solidFill>
                  <a:schemeClr val="bg1"/>
                </a:solidFill>
              </a:rPr>
              <a:t>We call the Holy Spirit upon us, the faithful to empower us to renew the face of the earth. </a:t>
            </a:r>
          </a:p>
          <a:p>
            <a:pPr eaLnBrk="1" hangingPunct="1">
              <a:spcBef>
                <a:spcPct val="50000"/>
              </a:spcBef>
            </a:pPr>
            <a:r>
              <a:rPr lang="en-AU" altLang="en-US" sz="1600" b="0" i="1">
                <a:solidFill>
                  <a:schemeClr val="bg1"/>
                </a:solidFill>
              </a:rPr>
              <a:t>What does it feel like to have our hearts burn with the fire of love given by the Spirit for the work that we do?</a:t>
            </a:r>
            <a:r>
              <a:rPr lang="en-AU" altLang="en-US" b="0" i="1">
                <a:solidFill>
                  <a:schemeClr val="bg1"/>
                </a:solidFill>
              </a:rPr>
              <a:t> </a:t>
            </a:r>
          </a:p>
          <a:p>
            <a:pPr eaLnBrk="1" hangingPunct="1">
              <a:spcBef>
                <a:spcPct val="50000"/>
              </a:spcBef>
            </a:pPr>
            <a:r>
              <a:rPr lang="en-AU" altLang="en-US" sz="1600" b="0" i="1">
                <a:solidFill>
                  <a:schemeClr val="bg1"/>
                </a:solidFill>
              </a:rPr>
              <a:t>What are we being </a:t>
            </a:r>
            <a:r>
              <a:rPr lang="en-AU" altLang="en-US" b="0" i="1">
                <a:solidFill>
                  <a:schemeClr val="bg1"/>
                </a:solidFill>
              </a:rPr>
              <a:t>‘</a:t>
            </a:r>
            <a:r>
              <a:rPr lang="en-AU" altLang="en-US" sz="1600" b="0" i="1">
                <a:solidFill>
                  <a:schemeClr val="bg1"/>
                </a:solidFill>
              </a:rPr>
              <a:t>created’ to do? </a:t>
            </a:r>
          </a:p>
        </p:txBody>
      </p:sp>
      <p:sp>
        <p:nvSpPr>
          <p:cNvPr id="4102" name="Text Box 10"/>
          <p:cNvSpPr txBox="1">
            <a:spLocks noChangeArrowheads="1"/>
          </p:cNvSpPr>
          <p:nvPr/>
        </p:nvSpPr>
        <p:spPr bwMode="auto">
          <a:xfrm>
            <a:off x="179388" y="1844675"/>
            <a:ext cx="2879725" cy="314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AU" altLang="en-US" sz="1600" i="1">
                <a:solidFill>
                  <a:schemeClr val="bg1"/>
                </a:solidFill>
              </a:rPr>
              <a:t>“If we are really called to carry the love of God far and wide, if we are to enflame the nations with this fire, if we have the vocation of setting the whole world on fire, if it is so, I say, if it is so, then how much I must myself burn with the divine fire!”</a:t>
            </a:r>
          </a:p>
          <a:p>
            <a:pPr algn="r" eaLnBrk="1" hangingPunct="1"/>
            <a:endParaRPr lang="en-AU" altLang="en-US" sz="1000" b="0" i="1">
              <a:solidFill>
                <a:schemeClr val="bg1"/>
              </a:solidFill>
            </a:endParaRPr>
          </a:p>
          <a:p>
            <a:pPr algn="r" eaLnBrk="1" hangingPunct="1"/>
            <a:r>
              <a:rPr lang="en-AU" altLang="en-US" sz="1000" b="0" i="1">
                <a:solidFill>
                  <a:schemeClr val="bg1"/>
                </a:solidFill>
              </a:rPr>
              <a:t>St Vincent de Paul</a:t>
            </a:r>
          </a:p>
          <a:p>
            <a:pPr algn="r" eaLnBrk="1" hangingPunct="1"/>
            <a:r>
              <a:rPr lang="en-AU" altLang="en-US" sz="1000" b="0" i="1">
                <a:solidFill>
                  <a:schemeClr val="bg1"/>
                </a:solidFill>
              </a:rPr>
              <a:t>“Like a Great Fire – Vincent de Paul”</a:t>
            </a:r>
          </a:p>
          <a:p>
            <a:pPr algn="r" eaLnBrk="1" hangingPunct="1"/>
            <a:r>
              <a:rPr lang="en-AU" altLang="en-US" sz="1000" b="0" i="1">
                <a:solidFill>
                  <a:schemeClr val="bg1"/>
                </a:solidFill>
              </a:rPr>
              <a:t>Editions du Signe, Italy, 1995,</a:t>
            </a:r>
            <a:r>
              <a:rPr lang="en-AU" altLang="en-US" sz="1000" b="0">
                <a:solidFill>
                  <a:schemeClr val="bg1"/>
                </a:solidFill>
              </a:rPr>
              <a:t> </a:t>
            </a:r>
          </a:p>
        </p:txBody>
      </p:sp>
      <p:sp>
        <p:nvSpPr>
          <p:cNvPr id="5131" name="Text Box 11"/>
          <p:cNvSpPr txBox="1">
            <a:spLocks noChangeArrowheads="1"/>
          </p:cNvSpPr>
          <p:nvPr/>
        </p:nvSpPr>
        <p:spPr bwMode="auto">
          <a:xfrm>
            <a:off x="4572000" y="5876925"/>
            <a:ext cx="424815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AU" altLang="en-US" sz="1600" b="0" i="1">
                <a:solidFill>
                  <a:schemeClr val="bg1"/>
                </a:solidFill>
              </a:rPr>
              <a:t>Teach me as one of your faithful …</a:t>
            </a:r>
            <a:br>
              <a:rPr lang="en-AU" altLang="en-US" sz="1600" b="0" i="1">
                <a:solidFill>
                  <a:schemeClr val="bg1"/>
                </a:solidFill>
              </a:rPr>
            </a:br>
            <a:r>
              <a:rPr lang="en-AU" altLang="en-US" sz="1600" b="0" i="1">
                <a:solidFill>
                  <a:schemeClr val="bg1"/>
                </a:solidFill>
              </a:rPr>
              <a:t>What do I need to learn?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12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12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P spid="513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7" descr="earth"/>
          <p:cNvPicPr>
            <a:picLocks noChangeAspect="1" noChangeArrowheads="1"/>
          </p:cNvPicPr>
          <p:nvPr/>
        </p:nvPicPr>
        <p:blipFill>
          <a:blip r:embed="rId3">
            <a:extLst>
              <a:ext uri="{28A0092B-C50C-407E-A947-70E740481C1C}">
                <a14:useLocalDpi xmlns:a14="http://schemas.microsoft.com/office/drawing/2010/main" val="0"/>
              </a:ext>
            </a:extLst>
          </a:blip>
          <a:srcRect l="7976" r="5165"/>
          <a:stretch>
            <a:fillRect/>
          </a:stretch>
        </p:blipFill>
        <p:spPr bwMode="auto">
          <a:xfrm>
            <a:off x="5219700" y="549275"/>
            <a:ext cx="3924300" cy="466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 Box 7"/>
          <p:cNvSpPr txBox="1">
            <a:spLocks noChangeArrowheads="1"/>
          </p:cNvSpPr>
          <p:nvPr/>
        </p:nvSpPr>
        <p:spPr bwMode="auto">
          <a:xfrm>
            <a:off x="250824" y="404664"/>
            <a:ext cx="4681215" cy="455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spcBef>
                <a:spcPct val="50000"/>
              </a:spcBef>
            </a:pPr>
            <a:r>
              <a:rPr lang="en-AU" altLang="en-US" sz="2000" dirty="0">
                <a:solidFill>
                  <a:schemeClr val="bg1"/>
                </a:solidFill>
              </a:rPr>
              <a:t>All: Compassionate God, we pray for our Church, especially our Pope, Bishops, Priests and Religious. May their leadership strengthen and nourish our Vincentian spirit. We pray for all members of the Vincentian Family throughout the world especially in those countries with which we are twinned. We pray that like St Vincent de Paul, we are open to the presence of Christ in the poor and are willing to share our spirit and resources.</a:t>
            </a:r>
          </a:p>
          <a:p>
            <a:pPr algn="ctr" eaLnBrk="1" hangingPunct="1">
              <a:spcBef>
                <a:spcPct val="50000"/>
              </a:spcBef>
            </a:pPr>
            <a:endParaRPr lang="en-AU" altLang="en-US" sz="2000" b="0" dirty="0"/>
          </a:p>
        </p:txBody>
      </p:sp>
      <p:grpSp>
        <p:nvGrpSpPr>
          <p:cNvPr id="5124" name="Group 25"/>
          <p:cNvGrpSpPr>
            <a:grpSpLocks/>
          </p:cNvGrpSpPr>
          <p:nvPr/>
        </p:nvGrpSpPr>
        <p:grpSpPr bwMode="auto">
          <a:xfrm>
            <a:off x="5796755" y="2379911"/>
            <a:ext cx="3038475" cy="4089400"/>
            <a:chOff x="3649" y="1499"/>
            <a:chExt cx="1914" cy="2576"/>
          </a:xfrm>
        </p:grpSpPr>
        <p:pic>
          <p:nvPicPr>
            <p:cNvPr id="5126" name="Picture 8" descr="DC Seal"/>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29" y="2574"/>
              <a:ext cx="555"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9" descr="CM's cres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29" y="1499"/>
              <a:ext cx="497" cy="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21"/>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649" y="2242"/>
              <a:ext cx="1914" cy="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22" descr="SVdP international 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29" y="3443"/>
              <a:ext cx="555" cy="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grpSp>
      <p:sp>
        <p:nvSpPr>
          <p:cNvPr id="7194" name="Text Box 26"/>
          <p:cNvSpPr txBox="1">
            <a:spLocks noChangeArrowheads="1"/>
          </p:cNvSpPr>
          <p:nvPr/>
        </p:nvSpPr>
        <p:spPr bwMode="auto">
          <a:xfrm>
            <a:off x="323850" y="4508500"/>
            <a:ext cx="4968875"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AU" altLang="en-US" b="0" i="1" dirty="0">
                <a:solidFill>
                  <a:schemeClr val="bg1"/>
                </a:solidFill>
              </a:rPr>
              <a:t>As Vincentians we are part of a bigger family. </a:t>
            </a:r>
          </a:p>
          <a:p>
            <a:pPr eaLnBrk="1" hangingPunct="1">
              <a:spcBef>
                <a:spcPct val="50000"/>
              </a:spcBef>
            </a:pPr>
            <a:r>
              <a:rPr lang="en-AU" altLang="en-US" b="0" i="1" dirty="0">
                <a:solidFill>
                  <a:schemeClr val="bg1"/>
                </a:solidFill>
              </a:rPr>
              <a:t>What unites all members of the Vincentian Family in their mission? </a:t>
            </a:r>
          </a:p>
          <a:p>
            <a:pPr eaLnBrk="1" hangingPunct="1">
              <a:spcBef>
                <a:spcPct val="50000"/>
              </a:spcBef>
            </a:pPr>
            <a:r>
              <a:rPr lang="en-AU" altLang="en-US" b="0" i="1" dirty="0">
                <a:solidFill>
                  <a:schemeClr val="bg1"/>
                </a:solidFill>
              </a:rPr>
              <a:t>What unites us all as part of the wider church?</a:t>
            </a:r>
          </a:p>
          <a:p>
            <a:pPr eaLnBrk="1" hangingPunct="1">
              <a:spcBef>
                <a:spcPct val="50000"/>
              </a:spcBef>
            </a:pPr>
            <a:r>
              <a:rPr lang="en-AU" altLang="en-US" b="0" i="1" dirty="0">
                <a:solidFill>
                  <a:schemeClr val="bg1"/>
                </a:solidFill>
              </a:rPr>
              <a:t>What unites us all as inhabitants of our world?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9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9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19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19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795963" y="116633"/>
            <a:ext cx="2952501"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spcBef>
                <a:spcPct val="50000"/>
              </a:spcBef>
            </a:pPr>
            <a:r>
              <a:rPr lang="en-AU" altLang="en-US" sz="3200" dirty="0">
                <a:solidFill>
                  <a:schemeClr val="bg1"/>
                </a:solidFill>
              </a:rPr>
              <a:t>All:</a:t>
            </a:r>
          </a:p>
          <a:p>
            <a:pPr algn="ctr" eaLnBrk="1" hangingPunct="1">
              <a:spcBef>
                <a:spcPct val="50000"/>
              </a:spcBef>
            </a:pPr>
            <a:r>
              <a:rPr lang="en-AU" altLang="en-US" sz="2400" b="0" dirty="0">
                <a:solidFill>
                  <a:schemeClr val="bg1"/>
                </a:solidFill>
              </a:rPr>
              <a:t>Lord Jesus, we share in the faith and courage of our founders, especially Blessed Frederic Ozanam, Blessed Rosalie Rendu, Gerald ward and Charles O’Neill.</a:t>
            </a:r>
            <a:endParaRPr lang="en-AU" altLang="en-US" sz="3200" b="0" dirty="0">
              <a:solidFill>
                <a:schemeClr val="bg1"/>
              </a:solidFill>
            </a:endParaRPr>
          </a:p>
        </p:txBody>
      </p:sp>
      <p:pic>
        <p:nvPicPr>
          <p:cNvPr id="6147" name="Picture 3" descr="mi397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10498" cy="328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979" y="3390379"/>
            <a:ext cx="2585627" cy="3438525"/>
          </a:xfrm>
          <a:prstGeom prst="rect">
            <a:avLst/>
          </a:prstGeom>
        </p:spPr>
      </p:pic>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37273" y="28476"/>
            <a:ext cx="2298276" cy="3277222"/>
          </a:xfrm>
          <a:prstGeom prst="rect">
            <a:avLst/>
          </a:prstGeom>
        </p:spPr>
      </p:pic>
      <p:pic>
        <p:nvPicPr>
          <p:cNvPr id="5" name="Picture 4"/>
          <p:cNvPicPr>
            <a:picLocks noChangeAspect="1"/>
          </p:cNvPicPr>
          <p:nvPr/>
        </p:nvPicPr>
        <p:blipFill>
          <a:blip r:embed="rId6"/>
          <a:stretch>
            <a:fillRect/>
          </a:stretch>
        </p:blipFill>
        <p:spPr>
          <a:xfrm>
            <a:off x="2638758" y="3390378"/>
            <a:ext cx="2743200" cy="34385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5"/>
          <p:cNvSpPr txBox="1">
            <a:spLocks noChangeArrowheads="1"/>
          </p:cNvSpPr>
          <p:nvPr/>
        </p:nvSpPr>
        <p:spPr bwMode="auto">
          <a:xfrm>
            <a:off x="323850" y="188913"/>
            <a:ext cx="8569325"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en-AU" altLang="en-US" sz="2100" b="0" i="1" dirty="0">
                <a:solidFill>
                  <a:schemeClr val="bg1"/>
                </a:solidFill>
              </a:rPr>
              <a:t>As Vincent de Paul  and Louise de Marillac walked through the streets of Paris everywhere they looked they saw homeless people and beseeching beggars.</a:t>
            </a:r>
          </a:p>
          <a:p>
            <a:pPr eaLnBrk="1" hangingPunct="1"/>
            <a:r>
              <a:rPr lang="en-AU" altLang="en-US" sz="2100" b="0" dirty="0">
                <a:solidFill>
                  <a:schemeClr val="bg1"/>
                </a:solidFill>
              </a:rPr>
              <a:t>They saw hungry people.</a:t>
            </a:r>
          </a:p>
          <a:p>
            <a:pPr eaLnBrk="1" hangingPunct="1"/>
            <a:r>
              <a:rPr lang="en-AU" altLang="en-US" sz="2100" b="0" i="1" dirty="0">
                <a:solidFill>
                  <a:schemeClr val="bg1"/>
                </a:solidFill>
              </a:rPr>
              <a:t>They saw children and elderly men and women who were neglected. </a:t>
            </a:r>
          </a:p>
          <a:p>
            <a:pPr eaLnBrk="1" hangingPunct="1"/>
            <a:r>
              <a:rPr lang="en-AU" altLang="en-US" sz="2100" b="0" dirty="0">
                <a:solidFill>
                  <a:schemeClr val="bg1"/>
                </a:solidFill>
              </a:rPr>
              <a:t>They saw sick people without health care.</a:t>
            </a:r>
          </a:p>
          <a:p>
            <a:pPr eaLnBrk="1" hangingPunct="1"/>
            <a:r>
              <a:rPr lang="en-AU" altLang="en-US" sz="2100" b="0" i="1" dirty="0">
                <a:solidFill>
                  <a:schemeClr val="bg1"/>
                </a:solidFill>
              </a:rPr>
              <a:t>They saw refugees from warfare.</a:t>
            </a:r>
          </a:p>
          <a:p>
            <a:pPr eaLnBrk="1" hangingPunct="1"/>
            <a:r>
              <a:rPr lang="en-AU" altLang="en-US" sz="2100" b="0" dirty="0">
                <a:solidFill>
                  <a:schemeClr val="bg1"/>
                </a:solidFill>
              </a:rPr>
              <a:t>They saw people who were spiritually abandoned and without hope.</a:t>
            </a:r>
          </a:p>
          <a:p>
            <a:pPr eaLnBrk="1" hangingPunct="1"/>
            <a:r>
              <a:rPr lang="en-AU" altLang="en-US" sz="2100" b="0" i="1" dirty="0">
                <a:solidFill>
                  <a:schemeClr val="bg1"/>
                </a:solidFill>
              </a:rPr>
              <a:t>In these people they found brothers and sisters in Christ.</a:t>
            </a:r>
          </a:p>
          <a:p>
            <a:pPr eaLnBrk="1" hangingPunct="1"/>
            <a:endParaRPr lang="en-AU" altLang="en-US" sz="2100" b="0" dirty="0">
              <a:solidFill>
                <a:schemeClr val="bg1"/>
              </a:solidFill>
            </a:endParaRPr>
          </a:p>
          <a:p>
            <a:pPr eaLnBrk="1" hangingPunct="1"/>
            <a:r>
              <a:rPr lang="en-AU" altLang="en-US" sz="2100" b="0" dirty="0">
                <a:solidFill>
                  <a:schemeClr val="bg1"/>
                </a:solidFill>
              </a:rPr>
              <a:t>Rosalie Rendu, Frederic Ozanam, Emmanuel Bailly …. and so many others followed their spirit and served people in their many needs, in many places. </a:t>
            </a:r>
          </a:p>
          <a:p>
            <a:pPr eaLnBrk="1" hangingPunct="1"/>
            <a:r>
              <a:rPr lang="en-AU" altLang="en-US" sz="2100" b="0" dirty="0">
                <a:solidFill>
                  <a:schemeClr val="bg1"/>
                </a:solidFill>
              </a:rPr>
              <a:t>They incarnated the compassion of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922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1">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467544" y="260648"/>
            <a:ext cx="36004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spcBef>
                <a:spcPct val="50000"/>
              </a:spcBef>
            </a:pPr>
            <a:r>
              <a:rPr lang="en-AU" altLang="en-US" sz="2400" dirty="0">
                <a:solidFill>
                  <a:schemeClr val="bg1"/>
                </a:solidFill>
              </a:rPr>
              <a:t>All: </a:t>
            </a:r>
          </a:p>
          <a:p>
            <a:pPr marL="0" indent="0">
              <a:buNone/>
            </a:pPr>
            <a:r>
              <a:rPr lang="en-AU" sz="2400" dirty="0">
                <a:solidFill>
                  <a:schemeClr val="bg1"/>
                </a:solidFill>
              </a:rPr>
              <a:t>May their spirit be renewed in the society of today. May we be open to the needs of those suffering poverty and injustice, remaining receptive to the grace of the Holy Spirit. We prayer that we build a sense of community wherever our members are gathered.</a:t>
            </a:r>
          </a:p>
        </p:txBody>
      </p:sp>
      <p:pic>
        <p:nvPicPr>
          <p:cNvPr id="8195" name="Picture 8" descr="St Vincent de Pau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0"/>
            <a:ext cx="46672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8" descr="pentecost2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6434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Rectangle 7"/>
          <p:cNvSpPr>
            <a:spLocks noChangeArrowheads="1"/>
          </p:cNvSpPr>
          <p:nvPr/>
        </p:nvSpPr>
        <p:spPr bwMode="auto">
          <a:xfrm>
            <a:off x="4932363" y="1268413"/>
            <a:ext cx="3889375" cy="524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en-US" altLang="en-US" sz="2800" b="0" i="1">
                <a:solidFill>
                  <a:schemeClr val="bg1"/>
                </a:solidFill>
              </a:rPr>
              <a:t>“Be inspired by the example of </a:t>
            </a:r>
            <a:br>
              <a:rPr lang="en-US" altLang="en-US" sz="2800" b="0" i="1">
                <a:solidFill>
                  <a:schemeClr val="bg1"/>
                </a:solidFill>
              </a:rPr>
            </a:br>
            <a:r>
              <a:rPr lang="en-US" altLang="en-US" sz="2800" b="0" i="1">
                <a:solidFill>
                  <a:schemeClr val="bg1"/>
                </a:solidFill>
              </a:rPr>
              <a:t>your Patrons! </a:t>
            </a:r>
          </a:p>
          <a:p>
            <a:pPr algn="ctr" eaLnBrk="1" hangingPunct="1"/>
            <a:r>
              <a:rPr lang="en-US" altLang="en-US" sz="2800" b="0" i="1">
                <a:solidFill>
                  <a:schemeClr val="bg1"/>
                </a:solidFill>
              </a:rPr>
              <a:t>Accept into your hearts and minds the sevenfold gift of the Holy Spirit! </a:t>
            </a:r>
          </a:p>
          <a:p>
            <a:pPr algn="ctr" eaLnBrk="1" hangingPunct="1"/>
            <a:r>
              <a:rPr lang="en-US" altLang="en-US" sz="2800" b="0" i="1">
                <a:solidFill>
                  <a:schemeClr val="bg1"/>
                </a:solidFill>
              </a:rPr>
              <a:t>Recognize and believe in the power of the Spirit in your lives!”</a:t>
            </a:r>
            <a:r>
              <a:rPr lang="en-US" altLang="en-US" i="1">
                <a:solidFill>
                  <a:schemeClr val="bg1"/>
                </a:solidFill>
              </a:rPr>
              <a:t> </a:t>
            </a:r>
          </a:p>
          <a:p>
            <a:pPr eaLnBrk="1" hangingPunct="1"/>
            <a:endParaRPr lang="en-US" altLang="en-US" i="1">
              <a:solidFill>
                <a:schemeClr val="bg1"/>
              </a:solidFill>
            </a:endParaRPr>
          </a:p>
          <a:p>
            <a:pPr algn="r" eaLnBrk="1" hangingPunct="1"/>
            <a:r>
              <a:rPr lang="en-US" altLang="en-US" sz="1000">
                <a:solidFill>
                  <a:schemeClr val="bg1"/>
                </a:solidFill>
              </a:rPr>
              <a:t>VIGIL WITH THE YOUNG PEOPLE</a:t>
            </a:r>
            <a:endParaRPr lang="en-US" altLang="en-US" sz="1000" i="1">
              <a:solidFill>
                <a:schemeClr val="bg1"/>
              </a:solidFill>
            </a:endParaRPr>
          </a:p>
          <a:p>
            <a:pPr algn="r" eaLnBrk="1" hangingPunct="1"/>
            <a:r>
              <a:rPr lang="en-US" altLang="en-US" sz="1000" i="1">
                <a:solidFill>
                  <a:schemeClr val="bg1"/>
                </a:solidFill>
              </a:rPr>
              <a:t>ADDRESS OF HIS HOLINESS BENEDICT XVI</a:t>
            </a:r>
          </a:p>
          <a:p>
            <a:pPr algn="r" eaLnBrk="1" hangingPunct="1"/>
            <a:r>
              <a:rPr lang="en-US" altLang="en-US" sz="1000" i="1">
                <a:solidFill>
                  <a:schemeClr val="bg1"/>
                </a:solidFill>
              </a:rPr>
              <a:t>Randwick Racecourse </a:t>
            </a:r>
            <a:br>
              <a:rPr lang="en-US" altLang="en-US" sz="1000" i="1">
                <a:solidFill>
                  <a:schemeClr val="bg1"/>
                </a:solidFill>
              </a:rPr>
            </a:br>
            <a:r>
              <a:rPr lang="en-US" altLang="en-US" sz="1000" i="1">
                <a:solidFill>
                  <a:schemeClr val="bg1"/>
                </a:solidFill>
              </a:rPr>
              <a:t>Saturday, 19 July 2008</a:t>
            </a:r>
            <a:r>
              <a:rPr lang="en-US" altLang="en-US" sz="1000">
                <a:solidFill>
                  <a:schemeClr val="bg1"/>
                </a:solidFill>
              </a:rPr>
              <a:t> </a:t>
            </a:r>
          </a:p>
        </p:txBody>
      </p:sp>
      <p:sp>
        <p:nvSpPr>
          <p:cNvPr id="10244" name="Text Box 10"/>
          <p:cNvSpPr txBox="1">
            <a:spLocks noChangeArrowheads="1"/>
          </p:cNvSpPr>
          <p:nvPr/>
        </p:nvSpPr>
        <p:spPr bwMode="auto">
          <a:xfrm>
            <a:off x="4932363" y="260350"/>
            <a:ext cx="39608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spcBef>
                <a:spcPct val="50000"/>
              </a:spcBef>
            </a:pPr>
            <a:r>
              <a:rPr lang="en-AU" altLang="en-US" sz="2400" i="1">
                <a:solidFill>
                  <a:schemeClr val="bg1"/>
                </a:solidFill>
              </a:rPr>
              <a:t>As we move on with our gathering let us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5"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AU" sz="18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690a795-f21e-4b7b-8d1a-7e94d6b69746">
      <Terms xmlns="http://schemas.microsoft.com/office/infopath/2007/PartnerControls"/>
    </lcf76f155ced4ddcb4097134ff3c332f>
    <TaxCatchAll xmlns="723d6732-34fe-47f3-aa85-330b4c357a0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94C16BBE87C94DA93B9BD6E75291F3" ma:contentTypeVersion="13" ma:contentTypeDescription="Create a new document." ma:contentTypeScope="" ma:versionID="193bf641c79128c37c6764942c54d15b">
  <xsd:schema xmlns:xsd="http://www.w3.org/2001/XMLSchema" xmlns:xs="http://www.w3.org/2001/XMLSchema" xmlns:p="http://schemas.microsoft.com/office/2006/metadata/properties" xmlns:ns2="4690a795-f21e-4b7b-8d1a-7e94d6b69746" xmlns:ns3="723d6732-34fe-47f3-aa85-330b4c357a03" targetNamespace="http://schemas.microsoft.com/office/2006/metadata/properties" ma:root="true" ma:fieldsID="e5387f82831572ffba7838c16858bd26" ns2:_="" ns3:_="">
    <xsd:import namespace="4690a795-f21e-4b7b-8d1a-7e94d6b69746"/>
    <xsd:import namespace="723d6732-34fe-47f3-aa85-330b4c357a0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SearchProperties"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90a795-f21e-4b7b-8d1a-7e94d6b697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e9b9404-e72a-4351-b1fa-0cbc25905e61"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23d6732-34fe-47f3-aa85-330b4c357a03" elementFormDefault="qualified">
    <xsd:import namespace="http://schemas.microsoft.com/office/2006/documentManagement/types"/>
    <xsd:import namespace="http://schemas.microsoft.com/office/infopath/2007/PartnerControls"/>
    <xsd:element name="TaxCatchAll" ma:index="17" nillable="true" ma:displayName="Taxonomy Catch All Column" ma:description="" ma:hidden="true" ma:list="{fccf73e2-5007-41c0-8d07-c7c580af5049}" ma:internalName="TaxCatchAll" ma:showField="CatchAllData" ma:web="723d6732-34fe-47f3-aa85-330b4c357a0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be9b9404-e72a-4351-b1fa-0cbc25905e61" ContentTypeId="0x010100F11B04EFEED17A4881869C310E832AA7" PreviousValue="false" LastSyncTimeStamp="2023-03-30T09:48:17.05Z"/>
</file>

<file path=customXml/itemProps1.xml><?xml version="1.0" encoding="utf-8"?>
<ds:datastoreItem xmlns:ds="http://schemas.openxmlformats.org/officeDocument/2006/customXml" ds:itemID="{F65BE3B6-62FB-4DC9-82FC-0C1160A1D686}">
  <ds:schemaRefs>
    <ds:schemaRef ds:uri="http://schemas.microsoft.com/office/2006/metadata/properties"/>
    <ds:schemaRef ds:uri="http://schemas.microsoft.com/office/infopath/2007/PartnerControls"/>
    <ds:schemaRef ds:uri="http://schemas.microsoft.com/sharepoint/v3/fields"/>
    <ds:schemaRef ds:uri="http://schemas.microsoft.com/sharepoint/v3"/>
  </ds:schemaRefs>
</ds:datastoreItem>
</file>

<file path=customXml/itemProps2.xml><?xml version="1.0" encoding="utf-8"?>
<ds:datastoreItem xmlns:ds="http://schemas.openxmlformats.org/officeDocument/2006/customXml" ds:itemID="{02D0506A-86CD-43B3-B106-A81273466C60}">
  <ds:schemaRefs>
    <ds:schemaRef ds:uri="http://schemas.microsoft.com/sharepoint/v3/contenttype/forms"/>
  </ds:schemaRefs>
</ds:datastoreItem>
</file>

<file path=customXml/itemProps3.xml><?xml version="1.0" encoding="utf-8"?>
<ds:datastoreItem xmlns:ds="http://schemas.openxmlformats.org/officeDocument/2006/customXml" ds:itemID="{DF928299-F353-4F79-A2E9-4A723B0C11F1}"/>
</file>

<file path=customXml/itemProps4.xml><?xml version="1.0" encoding="utf-8"?>
<ds:datastoreItem xmlns:ds="http://schemas.openxmlformats.org/officeDocument/2006/customXml" ds:itemID="{3AF8F263-E847-4151-8599-3425B014DD1D}">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otalTime>240</TotalTime>
  <Words>724</Words>
  <Application>Microsoft Office PowerPoint</Application>
  <PresentationFormat>On-screen Show (4:3)</PresentationFormat>
  <Paragraphs>64</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Vincentian Fathers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WYD</dc:creator>
  <cp:lastModifiedBy>John Vance</cp:lastModifiedBy>
  <cp:revision>14</cp:revision>
  <dcterms:created xsi:type="dcterms:W3CDTF">2008-08-27T14:12:05Z</dcterms:created>
  <dcterms:modified xsi:type="dcterms:W3CDTF">2023-05-20T05:01:14Z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0x010100B194C16BBE87C94DA93B9BD6E75291F3</vt:lpwstr>
  </property>
  <property fmtid="{D5CDD505-2E9C-101B-9397-08002B2CF9AE}" pid="3" name="Order">
    <vt:r8>97600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SIP_Label_36a5eb60-4059-4488-b04a-9ad280793a16_Enabled">
    <vt:lpwstr>true</vt:lpwstr>
  </property>
  <property fmtid="{D5CDD505-2E9C-101B-9397-08002B2CF9AE}" pid="13" name="MSIP_Label_36a5eb60-4059-4488-b04a-9ad280793a16_SetDate">
    <vt:lpwstr>2023-05-20T05:01:14Z</vt:lpwstr>
  </property>
  <property fmtid="{D5CDD505-2E9C-101B-9397-08002B2CF9AE}" pid="14" name="MSIP_Label_36a5eb60-4059-4488-b04a-9ad280793a16_Method">
    <vt:lpwstr>Standard</vt:lpwstr>
  </property>
  <property fmtid="{D5CDD505-2E9C-101B-9397-08002B2CF9AE}" pid="15" name="MSIP_Label_36a5eb60-4059-4488-b04a-9ad280793a16_Name">
    <vt:lpwstr>All Employees (unrestricted)</vt:lpwstr>
  </property>
  <property fmtid="{D5CDD505-2E9C-101B-9397-08002B2CF9AE}" pid="16" name="MSIP_Label_36a5eb60-4059-4488-b04a-9ad280793a16_SiteId">
    <vt:lpwstr>4cc1a18c-6a9a-42ff-a3ea-8bfca4cdb35f</vt:lpwstr>
  </property>
  <property fmtid="{D5CDD505-2E9C-101B-9397-08002B2CF9AE}" pid="17" name="MSIP_Label_36a5eb60-4059-4488-b04a-9ad280793a16_ActionId">
    <vt:lpwstr>188b5739-de91-4587-8c3e-f5235acdce05</vt:lpwstr>
  </property>
  <property fmtid="{D5CDD505-2E9C-101B-9397-08002B2CF9AE}" pid="18" name="MSIP_Label_36a5eb60-4059-4488-b04a-9ad280793a16_ContentBits">
    <vt:lpwstr>0</vt:lpwstr>
  </property>
</Properties>
</file>